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3"/>
  </p:notesMasterIdLst>
  <p:sldIdLst>
    <p:sldId id="260" r:id="rId2"/>
    <p:sldId id="4421" r:id="rId3"/>
    <p:sldId id="4423" r:id="rId4"/>
    <p:sldId id="4424" r:id="rId5"/>
    <p:sldId id="4425" r:id="rId6"/>
    <p:sldId id="4426" r:id="rId7"/>
    <p:sldId id="4427" r:id="rId8"/>
    <p:sldId id="4428" r:id="rId9"/>
    <p:sldId id="4429" r:id="rId10"/>
    <p:sldId id="4430" r:id="rId11"/>
    <p:sldId id="4431" r:id="rId12"/>
    <p:sldId id="4435" r:id="rId13"/>
    <p:sldId id="4436" r:id="rId14"/>
    <p:sldId id="4437" r:id="rId15"/>
    <p:sldId id="4438" r:id="rId16"/>
    <p:sldId id="4440" r:id="rId17"/>
    <p:sldId id="4441" r:id="rId18"/>
    <p:sldId id="4442" r:id="rId19"/>
    <p:sldId id="4443" r:id="rId20"/>
    <p:sldId id="4444" r:id="rId21"/>
    <p:sldId id="4446" r:id="rId22"/>
    <p:sldId id="4447" r:id="rId23"/>
    <p:sldId id="4448" r:id="rId24"/>
    <p:sldId id="4449" r:id="rId25"/>
    <p:sldId id="4450" r:id="rId26"/>
    <p:sldId id="4451" r:id="rId27"/>
    <p:sldId id="4452" r:id="rId28"/>
    <p:sldId id="4453" r:id="rId29"/>
    <p:sldId id="4498" r:id="rId30"/>
    <p:sldId id="4454" r:id="rId31"/>
    <p:sldId id="4455" r:id="rId32"/>
    <p:sldId id="4456" r:id="rId33"/>
    <p:sldId id="4457" r:id="rId34"/>
    <p:sldId id="4458" r:id="rId35"/>
    <p:sldId id="4459" r:id="rId36"/>
    <p:sldId id="4460" r:id="rId37"/>
    <p:sldId id="4461" r:id="rId38"/>
    <p:sldId id="4462" r:id="rId39"/>
    <p:sldId id="4463" r:id="rId40"/>
    <p:sldId id="4464" r:id="rId41"/>
    <p:sldId id="4465" r:id="rId42"/>
    <p:sldId id="4466" r:id="rId43"/>
    <p:sldId id="4467" r:id="rId44"/>
    <p:sldId id="4468" r:id="rId45"/>
    <p:sldId id="4469" r:id="rId46"/>
    <p:sldId id="4470" r:id="rId47"/>
    <p:sldId id="4471" r:id="rId48"/>
    <p:sldId id="4472" r:id="rId49"/>
    <p:sldId id="4497" r:id="rId50"/>
    <p:sldId id="4499" r:id="rId51"/>
    <p:sldId id="4500" r:id="rId52"/>
    <p:sldId id="4501" r:id="rId53"/>
    <p:sldId id="4502" r:id="rId54"/>
    <p:sldId id="4503" r:id="rId55"/>
    <p:sldId id="4504" r:id="rId56"/>
    <p:sldId id="4505" r:id="rId57"/>
    <p:sldId id="4506" r:id="rId58"/>
    <p:sldId id="4507" r:id="rId59"/>
    <p:sldId id="4508" r:id="rId60"/>
    <p:sldId id="4509" r:id="rId61"/>
    <p:sldId id="4510" r:id="rId62"/>
    <p:sldId id="4511" r:id="rId63"/>
    <p:sldId id="4512" r:id="rId64"/>
    <p:sldId id="4513" r:id="rId65"/>
    <p:sldId id="4514" r:id="rId66"/>
    <p:sldId id="4515" r:id="rId67"/>
    <p:sldId id="4516" r:id="rId68"/>
    <p:sldId id="4517" r:id="rId69"/>
    <p:sldId id="4518" r:id="rId70"/>
    <p:sldId id="4522" r:id="rId71"/>
    <p:sldId id="4521" r:id="rId72"/>
    <p:sldId id="4523" r:id="rId73"/>
    <p:sldId id="4524" r:id="rId74"/>
    <p:sldId id="4525" r:id="rId75"/>
    <p:sldId id="4526" r:id="rId76"/>
    <p:sldId id="4527" r:id="rId77"/>
    <p:sldId id="4528" r:id="rId78"/>
    <p:sldId id="4529" r:id="rId79"/>
    <p:sldId id="4530" r:id="rId80"/>
    <p:sldId id="4531" r:id="rId81"/>
    <p:sldId id="4532" r:id="rId82"/>
    <p:sldId id="4533" r:id="rId83"/>
    <p:sldId id="4534" r:id="rId84"/>
    <p:sldId id="4535" r:id="rId85"/>
    <p:sldId id="4536" r:id="rId86"/>
    <p:sldId id="4537" r:id="rId87"/>
    <p:sldId id="4538" r:id="rId88"/>
    <p:sldId id="4539" r:id="rId89"/>
    <p:sldId id="4540" r:id="rId90"/>
    <p:sldId id="4541" r:id="rId91"/>
    <p:sldId id="4542" r:id="rId92"/>
    <p:sldId id="4543" r:id="rId93"/>
    <p:sldId id="4544" r:id="rId94"/>
    <p:sldId id="4545" r:id="rId95"/>
    <p:sldId id="4546" r:id="rId96"/>
    <p:sldId id="4547" r:id="rId97"/>
    <p:sldId id="4548" r:id="rId98"/>
    <p:sldId id="4549" r:id="rId99"/>
    <p:sldId id="4550" r:id="rId100"/>
    <p:sldId id="4551" r:id="rId101"/>
    <p:sldId id="4552" r:id="rId102"/>
    <p:sldId id="4553" r:id="rId103"/>
    <p:sldId id="4554" r:id="rId104"/>
    <p:sldId id="4555" r:id="rId105"/>
    <p:sldId id="4556" r:id="rId106"/>
    <p:sldId id="4557" r:id="rId107"/>
    <p:sldId id="4558" r:id="rId108"/>
    <p:sldId id="4559" r:id="rId109"/>
    <p:sldId id="4560" r:id="rId110"/>
    <p:sldId id="4561" r:id="rId111"/>
    <p:sldId id="4562" r:id="rId112"/>
    <p:sldId id="4563" r:id="rId113"/>
    <p:sldId id="4564" r:id="rId114"/>
    <p:sldId id="4565" r:id="rId115"/>
    <p:sldId id="4566" r:id="rId116"/>
    <p:sldId id="4567" r:id="rId117"/>
    <p:sldId id="4568" r:id="rId118"/>
    <p:sldId id="4569" r:id="rId119"/>
    <p:sldId id="4570" r:id="rId120"/>
    <p:sldId id="4571" r:id="rId121"/>
    <p:sldId id="4572" r:id="rId122"/>
    <p:sldId id="4573" r:id="rId123"/>
    <p:sldId id="4574" r:id="rId124"/>
    <p:sldId id="4575" r:id="rId125"/>
    <p:sldId id="4576" r:id="rId126"/>
    <p:sldId id="4577" r:id="rId127"/>
    <p:sldId id="4578" r:id="rId128"/>
    <p:sldId id="4579" r:id="rId129"/>
    <p:sldId id="4580" r:id="rId130"/>
    <p:sldId id="4581" r:id="rId131"/>
    <p:sldId id="4582" r:id="rId132"/>
    <p:sldId id="4583" r:id="rId133"/>
    <p:sldId id="4584" r:id="rId134"/>
    <p:sldId id="4585" r:id="rId135"/>
    <p:sldId id="4586" r:id="rId136"/>
    <p:sldId id="4587" r:id="rId137"/>
    <p:sldId id="4588" r:id="rId138"/>
    <p:sldId id="4589" r:id="rId139"/>
    <p:sldId id="4590" r:id="rId140"/>
    <p:sldId id="4591" r:id="rId141"/>
    <p:sldId id="4592" r:id="rId142"/>
    <p:sldId id="4593" r:id="rId143"/>
    <p:sldId id="4594" r:id="rId144"/>
    <p:sldId id="4595" r:id="rId145"/>
    <p:sldId id="4596" r:id="rId146"/>
    <p:sldId id="4597" r:id="rId147"/>
    <p:sldId id="4598" r:id="rId148"/>
    <p:sldId id="4599" r:id="rId149"/>
    <p:sldId id="4600" r:id="rId150"/>
    <p:sldId id="4601" r:id="rId151"/>
    <p:sldId id="4602" r:id="rId152"/>
    <p:sldId id="4603" r:id="rId153"/>
    <p:sldId id="4604" r:id="rId154"/>
    <p:sldId id="4605" r:id="rId155"/>
    <p:sldId id="4606" r:id="rId156"/>
    <p:sldId id="4607" r:id="rId157"/>
    <p:sldId id="4608" r:id="rId158"/>
    <p:sldId id="4609" r:id="rId159"/>
    <p:sldId id="4610" r:id="rId160"/>
    <p:sldId id="4611" r:id="rId161"/>
    <p:sldId id="4612" r:id="rId162"/>
    <p:sldId id="4613" r:id="rId163"/>
    <p:sldId id="4614" r:id="rId164"/>
    <p:sldId id="4615" r:id="rId165"/>
    <p:sldId id="4616" r:id="rId166"/>
    <p:sldId id="4617" r:id="rId167"/>
    <p:sldId id="4618" r:id="rId168"/>
    <p:sldId id="4619" r:id="rId169"/>
    <p:sldId id="4620" r:id="rId170"/>
    <p:sldId id="4621" r:id="rId171"/>
    <p:sldId id="4622" r:id="rId172"/>
    <p:sldId id="4623" r:id="rId173"/>
    <p:sldId id="4624" r:id="rId174"/>
    <p:sldId id="4625" r:id="rId175"/>
    <p:sldId id="4626" r:id="rId176"/>
    <p:sldId id="4627" r:id="rId177"/>
    <p:sldId id="4628" r:id="rId178"/>
    <p:sldId id="4629" r:id="rId179"/>
    <p:sldId id="4630" r:id="rId180"/>
    <p:sldId id="4631" r:id="rId181"/>
    <p:sldId id="4634" r:id="rId1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225B-E41B-77C0-1A23-7FE91583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84B7F-BF54-53DE-5ED7-2CDED8A4B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8E42-7938-EBF6-0BBB-C03E9825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4C66D-7C77-1BC2-E297-5581F60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1FE2-01D7-8CFA-F772-2A12DADA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9BFA-EF8F-EA09-32AE-D64B8AE7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459FB-C2B4-23D4-5E49-19DBA37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3C33-E5A3-B4F5-E8BF-0885DE88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BEFD-E011-F7CA-9B31-F27B7391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9C5A-F8B7-9E90-F8CD-0F9D220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63739-7054-0E76-0B25-A01771D40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8EBE8-732F-CBA6-F8BB-30CF1BAE2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432A-8B6F-76F0-0D7B-30A66B9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D616-BCA7-5689-02D1-3CA3EA88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3D8B-7730-9BA0-75AA-DC12AF5D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9414-E7DE-B18D-3123-DBD0283D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EC70-B92A-CC7C-576E-A961A566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0CFBF-3986-2ECA-DC6E-B0EB5EEA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622A7-D018-3314-6712-AC0A3E3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858B-9E65-33C3-1330-DDC559B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9EF2-BE12-339C-53A6-D7F37ED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A9B6-8FA8-149E-9646-FB301CFB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5791-C68A-6622-2CC5-3C0B2833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B1C5-90B9-0823-9015-AF5F09CF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9B8B6-BAA6-240F-60BE-518B08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121-A2A6-067F-9BB5-431330C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1458-6F42-1FC6-02A5-B26BB044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9E45-D816-7EFD-3CAA-178E16FA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4DE17-8AF8-1452-3C2B-1E8AC11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04EE6-8A95-F57F-A192-3DE3AA41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7B0C8-4507-0579-A941-6A255E9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41E2-A077-4FE6-C0D3-E53AD7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9F13-A5D4-37A3-1493-29942498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E514-EB19-276A-D5A5-AD3B4528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ECFBA-4BCE-DB10-1A82-A2D64F058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B50E7-10C2-3309-2CDC-0F66334ED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554FF-26AD-988B-1BE6-17295ED2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B7DB9-3BFA-EEC0-380B-FF6C91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8BED0-2F21-3460-79B8-7290A76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D88-D9A6-E2BA-4D07-31B2E1E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C88D8-4119-A0E3-1E19-520074B6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6728-10D0-DD4F-070F-D8887DC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0AF4-0EB8-E3C6-BC9D-0F225B0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305AF-CB28-6234-0989-07022337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B88D4-A6C0-E1B7-8994-A86076D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BE91-403E-73E0-6DB4-5910441B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1ACB-DC8B-620D-E3BF-7FA852E0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B764-533F-1B5D-0611-138F6993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5571B-161E-E09A-5698-4A40CFD3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11E9-C5AE-278A-0394-D5A3F427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A9B3E-94F2-61BE-DDC5-42C0513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52E40-E8E1-BD3E-81E3-532D7B29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0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294-46E3-230A-33FB-B650A56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59121-E297-856F-8ED2-F9B862B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4B73E-5B9E-91E2-5353-C491A0CF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E462-7BB8-F752-941C-B91D0022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DAB4-C59B-C493-7D76-5E1C91DA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DC2E0-CCB3-2997-598A-4720CC28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EC88-9CA5-4612-35B7-82E0244A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CC53-C329-CE13-38A1-EB94C1E1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CA58-D0E5-D20E-2F11-B1014BAA0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645D-A023-304B-CF92-E94304A16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9631-FBA3-5F80-C564-B320E69D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5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227" y="1503753"/>
            <a:ext cx="11555519" cy="108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HK Grotesk Bold"/>
              </a:rPr>
              <a:t>WIPRO NGA Program – Datacenter Batch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06 April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-  Biswajit Mishra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Here -  Capstone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BA7DD2-8293-E454-F1B8-6734CE85F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58688"/>
            <a:ext cx="9487388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70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69E50-6034-A0AD-65E8-EA638F7DF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1" y="761863"/>
            <a:ext cx="9468337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263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F3359-EF48-04B8-28CD-3154BE71B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71388"/>
            <a:ext cx="9487388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395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8326A-1C74-BA37-A5CD-E67D1ED4F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61863"/>
            <a:ext cx="9487388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030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2407B-03A5-5E1C-A16F-35F073E33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81" y="771388"/>
            <a:ext cx="9481037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789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E3572-FD46-31A9-E54D-23CFF7FC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42812"/>
            <a:ext cx="9500088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940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13F6E-6FED-8F25-7000-72910CA15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45987"/>
            <a:ext cx="9474687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404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FB7D8-9DEE-C753-8D99-2D88635B9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83" y="758688"/>
            <a:ext cx="9404833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549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91CB1-86B2-F585-4CC3-67135508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742812"/>
            <a:ext cx="9525490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96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DFAFF-71E4-3FC5-1595-4F5D72594BC6}"/>
              </a:ext>
            </a:extLst>
          </p:cNvPr>
          <p:cNvSpPr txBox="1"/>
          <p:nvPr/>
        </p:nvSpPr>
        <p:spPr>
          <a:xfrm>
            <a:off x="317500" y="342900"/>
            <a:ext cx="6395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600" dirty="0">
                <a:solidFill>
                  <a:srgbClr val="0070C0"/>
                </a:solidFill>
                <a:latin typeface="Calibri"/>
                <a:cs typeface="Calibri"/>
              </a:rPr>
              <a:t>2.</a:t>
            </a:r>
            <a:r>
              <a:rPr lang="en-IN" sz="3600" spc="204" dirty="0">
                <a:solidFill>
                  <a:srgbClr val="0070C0"/>
                </a:solidFill>
                <a:latin typeface="Calibri"/>
                <a:cs typeface="Calibri"/>
              </a:rPr>
              <a:t>  </a:t>
            </a:r>
            <a:r>
              <a:rPr lang="en-IN" sz="3600" spc="-10" dirty="0">
                <a:solidFill>
                  <a:srgbClr val="0070C0"/>
                </a:solidFill>
                <a:latin typeface="Calibri"/>
                <a:cs typeface="Calibri"/>
              </a:rPr>
              <a:t>Post-</a:t>
            </a:r>
            <a:r>
              <a:rPr lang="en-IN" sz="3600" dirty="0">
                <a:solidFill>
                  <a:srgbClr val="0070C0"/>
                </a:solidFill>
                <a:latin typeface="Calibri"/>
                <a:cs typeface="Calibri"/>
              </a:rPr>
              <a:t>installation</a:t>
            </a:r>
            <a:r>
              <a:rPr lang="en-IN" sz="36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IN" sz="3600" spc="-10" dirty="0">
                <a:solidFill>
                  <a:srgbClr val="0070C0"/>
                </a:solidFill>
                <a:latin typeface="Calibri"/>
                <a:cs typeface="Calibri"/>
              </a:rPr>
              <a:t>configuration</a:t>
            </a:r>
            <a:endParaRPr lang="en-IN" sz="3600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3B22C-8D90-17BA-244A-F6CA7552B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25" y="940794"/>
            <a:ext cx="9487388" cy="53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89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2BDED-EEE7-EA63-6C2F-2F179F1AB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0" y="742812"/>
            <a:ext cx="9519139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0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2D5D2-B266-E807-15DD-FC9964B7A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77738"/>
            <a:ext cx="949373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197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67E4D-CADE-C537-7983-69428FC2C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58688"/>
            <a:ext cx="9487388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58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F72FC-0AB1-89D9-79D1-2ABD1A42C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61863"/>
            <a:ext cx="9474687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728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78FB0-345C-8AC7-B900-E0594D9CB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65038"/>
            <a:ext cx="9487388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265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B3A82-CBD1-6649-F608-5C591C0E7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80" y="742812"/>
            <a:ext cx="9506439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190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CA1D6-0E3A-0C83-D9D9-132B9E66CC62}"/>
              </a:ext>
            </a:extLst>
          </p:cNvPr>
          <p:cNvSpPr txBox="1"/>
          <p:nvPr/>
        </p:nvSpPr>
        <p:spPr>
          <a:xfrm>
            <a:off x="1458458" y="356160"/>
            <a:ext cx="6096000" cy="29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65"/>
              </a:lnSpc>
            </a:pPr>
            <a:r>
              <a:rPr lang="en-IN" sz="2400" dirty="0">
                <a:solidFill>
                  <a:srgbClr val="0070C0"/>
                </a:solidFill>
                <a:latin typeface="Calibri"/>
                <a:cs typeface="Calibri"/>
              </a:rPr>
              <a:t>3- Install</a:t>
            </a:r>
            <a:r>
              <a:rPr lang="en-IN" sz="24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IN" sz="2400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lang="en-IN" sz="2400" spc="-10" dirty="0">
                <a:solidFill>
                  <a:srgbClr val="0070C0"/>
                </a:solidFill>
                <a:latin typeface="Calibri"/>
                <a:cs typeface="Calibri"/>
              </a:rPr>
              <a:t> required</a:t>
            </a:r>
            <a:r>
              <a:rPr lang="en-IN" sz="2400" spc="-20" dirty="0">
                <a:solidFill>
                  <a:srgbClr val="0070C0"/>
                </a:solidFill>
                <a:latin typeface="Calibri"/>
                <a:cs typeface="Calibri"/>
              </a:rPr>
              <a:t> role</a:t>
            </a:r>
            <a:endParaRPr lang="en-IN" sz="2400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755AC-E291-43D6-E8B7-D868237E9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81" y="961898"/>
            <a:ext cx="9481037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119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1F42A-D21E-4315-7071-EB96A9BFF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65038"/>
            <a:ext cx="9474687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385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D5E7A-187D-8D4A-7D07-929618496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57" y="765038"/>
            <a:ext cx="9449286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860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B8AC4-D874-9DC9-8801-1DC0C53B8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1" y="758688"/>
            <a:ext cx="9468337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81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326AB-F480-A4CB-7FC7-D3F2FB08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61863"/>
            <a:ext cx="9493738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255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24DE7-C8CC-AF09-4921-6495CD16C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0" y="755512"/>
            <a:ext cx="9519139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9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92192" y="311837"/>
            <a:ext cx="519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rgbClr val="00B0F0"/>
                </a:solidFill>
                <a:latin typeface="Calibri"/>
                <a:cs typeface="Calibri"/>
              </a:rPr>
              <a:t>2.</a:t>
            </a:r>
            <a:r>
              <a:rPr lang="en-US" sz="1800" spc="145" dirty="0">
                <a:solidFill>
                  <a:srgbClr val="00B0F0"/>
                </a:solidFill>
                <a:latin typeface="Calibri"/>
                <a:cs typeface="Calibri"/>
              </a:rPr>
              <a:t> 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Change</a:t>
            </a:r>
            <a:r>
              <a:rPr lang="en-US" sz="1800" b="1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settings</a:t>
            </a:r>
            <a:r>
              <a:rPr lang="en-US" sz="1800" b="1" spc="-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and</a:t>
            </a:r>
            <a:r>
              <a:rPr lang="en-US" sz="1800" b="1" spc="-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start</a:t>
            </a:r>
            <a:r>
              <a:rPr lang="en-US" sz="1800" b="1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the</a:t>
            </a:r>
            <a:r>
              <a:rPr lang="en-US" sz="1800" b="1" spc="-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10" dirty="0">
                <a:solidFill>
                  <a:srgbClr val="00B0F0"/>
                </a:solidFill>
                <a:latin typeface="Times New Roman"/>
                <a:cs typeface="Times New Roman"/>
              </a:rPr>
              <a:t>installation</a:t>
            </a:r>
            <a:endParaRPr lang="en-US" sz="1800" dirty="0">
              <a:solidFill>
                <a:srgbClr val="00B0F0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D4549-FA15-21A1-8C48-6DEE371BA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07" y="755512"/>
            <a:ext cx="9461986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195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B602F-9E08-FC5F-1A2C-A93B2E22C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55512"/>
            <a:ext cx="9474687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13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BACAB-428D-CFBE-052E-B2065C155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58688"/>
            <a:ext cx="9493738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346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92B8E-9748-B84E-FB64-28BCED067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80914"/>
            <a:ext cx="9487388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748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DDAE8-2C70-E587-6F10-80A217001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77738"/>
            <a:ext cx="949373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07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13CDD-DFEB-47DF-F447-5762C480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80" y="984124"/>
            <a:ext cx="9506439" cy="4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287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0FD12-93B3-6434-8277-89592D9C6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61863"/>
            <a:ext cx="9487388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256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E8598-4F3C-70DD-7B0B-5F1DB2C1C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74563"/>
            <a:ext cx="9493738" cy="53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324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E7715-470C-72F4-1655-FEDCDB5A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71388"/>
            <a:ext cx="9500088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2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9745-9BF7-F2D0-15EC-E93882C18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81" y="768213"/>
            <a:ext cx="9481037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089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945CB-B76E-2A19-404D-096359756DAA}"/>
              </a:ext>
            </a:extLst>
          </p:cNvPr>
          <p:cNvSpPr txBox="1"/>
          <p:nvPr/>
        </p:nvSpPr>
        <p:spPr>
          <a:xfrm>
            <a:off x="1458458" y="445060"/>
            <a:ext cx="6644142" cy="29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65"/>
              </a:lnSpc>
            </a:pPr>
            <a:r>
              <a:rPr lang="en-US" sz="2400" b="1" dirty="0">
                <a:solidFill>
                  <a:srgbClr val="0070C0"/>
                </a:solidFill>
                <a:latin typeface="Calibri"/>
                <a:cs typeface="Calibri"/>
              </a:rPr>
              <a:t>4- create</a:t>
            </a:r>
            <a:r>
              <a:rPr lang="en-US" sz="24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lang="en-US" sz="24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libri"/>
                <a:cs typeface="Calibri"/>
              </a:rPr>
              <a:t>group</a:t>
            </a:r>
            <a:r>
              <a:rPr lang="en-US" sz="24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lang="en-US" sz="2400" b="1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libri"/>
                <a:cs typeface="Calibri"/>
              </a:rPr>
              <a:t>add</a:t>
            </a:r>
            <a:r>
              <a:rPr lang="en-US" sz="2400" b="1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libri"/>
                <a:cs typeface="Calibri"/>
              </a:rPr>
              <a:t>user</a:t>
            </a:r>
            <a:r>
              <a:rPr lang="en-US" sz="24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libri"/>
                <a:cs typeface="Calibri"/>
              </a:rPr>
              <a:t>with</a:t>
            </a:r>
            <a:r>
              <a:rPr lang="en-US" sz="2400" b="1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b="1" spc="-10" dirty="0">
                <a:solidFill>
                  <a:srgbClr val="0070C0"/>
                </a:solidFill>
                <a:latin typeface="Calibri"/>
                <a:cs typeface="Calibri"/>
              </a:rPr>
              <a:t>permission</a:t>
            </a:r>
            <a:endParaRPr lang="en-US" sz="2400" b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6636A-8934-B77B-A59A-17C180B30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58" y="761863"/>
            <a:ext cx="9487388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1C7FB-02C3-5C42-5D32-082DF7232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49162"/>
            <a:ext cx="9500088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146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E7885-441E-BDF5-2E04-C46FD710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33" y="755512"/>
            <a:ext cx="9417534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824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11DC4-FBC5-FDDE-FEE4-BA64C2B9A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42812"/>
            <a:ext cx="9487388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269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49FC7-3174-0FF0-6DA6-B8FA7243A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81" y="774563"/>
            <a:ext cx="9481037" cy="53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536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4C5C7-CC7A-D8EC-797E-30D0BD378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65038"/>
            <a:ext cx="9500088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075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1E5D7-CAF0-A3E2-7C4E-A1A0F2452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1" y="787264"/>
            <a:ext cx="9468337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866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D5672-CA2C-9932-9E10-D679E9A2F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77738"/>
            <a:ext cx="947468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814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0CA92-7894-98E5-0E4A-58D604CD46CC}"/>
              </a:ext>
            </a:extLst>
          </p:cNvPr>
          <p:cNvSpPr txBox="1"/>
          <p:nvPr/>
        </p:nvSpPr>
        <p:spPr>
          <a:xfrm>
            <a:off x="520700" y="438835"/>
            <a:ext cx="9893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dirty="0">
                <a:solidFill>
                  <a:srgbClr val="0070C0"/>
                </a:solidFill>
                <a:latin typeface="Calibri"/>
                <a:cs typeface="Calibri"/>
              </a:rPr>
              <a:t>5.</a:t>
            </a:r>
            <a:r>
              <a:rPr lang="en-US" sz="2000" b="1" spc="190" dirty="0">
                <a:solidFill>
                  <a:srgbClr val="0070C0"/>
                </a:solidFill>
                <a:latin typeface="Calibri"/>
                <a:cs typeface="Calibri"/>
              </a:rPr>
              <a:t>  </a:t>
            </a:r>
            <a:r>
              <a:rPr lang="en-US" sz="2000" b="1" dirty="0">
                <a:solidFill>
                  <a:srgbClr val="0070C0"/>
                </a:solidFill>
                <a:latin typeface="Calibri"/>
                <a:cs typeface="Calibri"/>
              </a:rPr>
              <a:t>Install</a:t>
            </a:r>
            <a:r>
              <a:rPr lang="en-US" sz="20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/>
                <a:cs typeface="Calibri"/>
              </a:rPr>
              <a:t>another</a:t>
            </a:r>
            <a:r>
              <a:rPr lang="en-US" sz="20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/>
                <a:cs typeface="Calibri"/>
              </a:rPr>
              <a:t>Windows</a:t>
            </a:r>
            <a:r>
              <a:rPr lang="en-US" sz="2000" b="1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/>
                <a:cs typeface="Calibri"/>
              </a:rPr>
              <a:t>server</a:t>
            </a:r>
            <a:r>
              <a:rPr lang="en-US" sz="2000" b="1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/>
                <a:cs typeface="Calibri"/>
              </a:rPr>
              <a:t>2016</a:t>
            </a:r>
            <a:r>
              <a:rPr lang="en-US" sz="20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/>
                <a:cs typeface="Calibri"/>
              </a:rPr>
              <a:t>(as</a:t>
            </a:r>
            <a:r>
              <a:rPr lang="en-US" sz="2000" b="1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/>
                <a:cs typeface="Calibri"/>
              </a:rPr>
              <a:t>GUI)</a:t>
            </a:r>
            <a:r>
              <a:rPr lang="en-US" sz="2000" b="1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/>
                <a:cs typeface="Calibri"/>
              </a:rPr>
              <a:t>with</a:t>
            </a:r>
            <a:r>
              <a:rPr lang="en-US" sz="20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lang="en-US" sz="20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/>
                <a:cs typeface="Calibri"/>
              </a:rPr>
              <a:t>name</a:t>
            </a:r>
            <a:r>
              <a:rPr lang="en-US" sz="20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000" b="1" spc="-10" dirty="0">
                <a:solidFill>
                  <a:srgbClr val="0070C0"/>
                </a:solidFill>
                <a:latin typeface="Calibri"/>
                <a:cs typeface="Calibri"/>
              </a:rPr>
              <a:t>“Member01”</a:t>
            </a:r>
            <a:endParaRPr lang="en-US" sz="2000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23A13-8006-8F3B-5BEA-2292AF069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68" y="851645"/>
            <a:ext cx="951278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75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B9DBA-4B03-7893-B924-76C2A231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0" t="18385" r="34729" b="24612"/>
          <a:stretch/>
        </p:blipFill>
        <p:spPr>
          <a:xfrm>
            <a:off x="1031257" y="1015998"/>
            <a:ext cx="4394200" cy="4319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78F5AA-F2A1-F02D-F894-341AD21471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6" t="18994" r="33278" b="24811"/>
          <a:stretch/>
        </p:blipFill>
        <p:spPr>
          <a:xfrm>
            <a:off x="6515101" y="1015998"/>
            <a:ext cx="4394200" cy="43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86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0A3D4-C2DD-E248-D39B-8104B3F46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4" t="18062" r="34740" b="25310"/>
          <a:stretch/>
        </p:blipFill>
        <p:spPr>
          <a:xfrm>
            <a:off x="567090" y="1324994"/>
            <a:ext cx="3535009" cy="3590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6DF13-5BE4-41BB-3AC0-3D5315F79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7" t="17985" r="34652" b="25252"/>
          <a:stretch/>
        </p:blipFill>
        <p:spPr>
          <a:xfrm>
            <a:off x="4424757" y="1324993"/>
            <a:ext cx="3535007" cy="3590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149B0D-0C1F-29AC-78D2-124280D602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18736" r="34647" b="24703"/>
          <a:stretch/>
        </p:blipFill>
        <p:spPr>
          <a:xfrm>
            <a:off x="8364893" y="1324993"/>
            <a:ext cx="3535006" cy="359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270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ABB8B-2118-3CCF-CE3C-11400CD84B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0" t="18461" r="34327" b="25867"/>
          <a:stretch/>
        </p:blipFill>
        <p:spPr>
          <a:xfrm>
            <a:off x="614715" y="508001"/>
            <a:ext cx="5303485" cy="522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649ED-C281-AEAE-6125-C65F9E819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1" t="180" r="23129" b="6015"/>
          <a:stretch/>
        </p:blipFill>
        <p:spPr>
          <a:xfrm>
            <a:off x="6540500" y="508001"/>
            <a:ext cx="5168900" cy="52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6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192D2-BFBE-D1FB-70B4-4C128E848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49162"/>
            <a:ext cx="9474687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896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910D4-FD7E-08A6-7CC8-BF8CB1DE44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5" t="178" r="23104" b="6349"/>
          <a:stretch/>
        </p:blipFill>
        <p:spPr>
          <a:xfrm>
            <a:off x="565149" y="593972"/>
            <a:ext cx="5168901" cy="5021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8442CB-9BF1-F233-4308-211652BC1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-1340" r="22424" b="7534"/>
          <a:stretch/>
        </p:blipFill>
        <p:spPr>
          <a:xfrm>
            <a:off x="6457951" y="593973"/>
            <a:ext cx="5168900" cy="50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448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E318D-58F2-D0DD-E6E0-8585F8E22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761863"/>
            <a:ext cx="9525490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197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1738F-B058-7DB9-4F57-8FD572EE8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15002" r="8665" b="20240"/>
          <a:stretch/>
        </p:blipFill>
        <p:spPr>
          <a:xfrm>
            <a:off x="519003" y="1841501"/>
            <a:ext cx="5219701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6F547-8327-20B1-CEA2-D0CBC94A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4652" r="12418" b="20820"/>
          <a:stretch/>
        </p:blipFill>
        <p:spPr>
          <a:xfrm>
            <a:off x="6046897" y="1841501"/>
            <a:ext cx="5626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968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070B9-4F94-2CD7-27B0-9F982F73E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8" t="18498" r="14431" b="27567"/>
          <a:stretch/>
        </p:blipFill>
        <p:spPr>
          <a:xfrm>
            <a:off x="215899" y="1820039"/>
            <a:ext cx="4613517" cy="250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6E349-9B15-F3A9-F336-D3B8A6DBA2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 t="18869" r="11907" b="27831"/>
          <a:stretch/>
        </p:blipFill>
        <p:spPr>
          <a:xfrm>
            <a:off x="5530850" y="200025"/>
            <a:ext cx="6540500" cy="287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C13C98-17E6-110A-C65A-1B3F5DE813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6" t="17809" r="11792" b="28256"/>
          <a:stretch/>
        </p:blipFill>
        <p:spPr>
          <a:xfrm>
            <a:off x="5530850" y="3309301"/>
            <a:ext cx="6540500" cy="29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29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FE5BA-F7C3-8F8D-7EBD-3C6C866CA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82" y="739637"/>
            <a:ext cx="9455636" cy="5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445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0CE9C-B95E-5EC1-DC8E-E87D8CB505D3}"/>
              </a:ext>
            </a:extLst>
          </p:cNvPr>
          <p:cNvSpPr txBox="1"/>
          <p:nvPr/>
        </p:nvSpPr>
        <p:spPr>
          <a:xfrm>
            <a:off x="754396" y="3487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000" b="1" dirty="0">
                <a:solidFill>
                  <a:srgbClr val="0070C0"/>
                </a:solidFill>
                <a:latin typeface="Calibri"/>
                <a:cs typeface="Calibri"/>
              </a:rPr>
              <a:t>6.</a:t>
            </a:r>
            <a:r>
              <a:rPr lang="en-IN" sz="2000" b="1" spc="40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IN" sz="2000" b="1" spc="-25" dirty="0">
                <a:solidFill>
                  <a:srgbClr val="0070C0"/>
                </a:solidFill>
                <a:latin typeface="Calibri"/>
                <a:cs typeface="Calibri"/>
              </a:rPr>
              <a:t>Post-</a:t>
            </a:r>
            <a:r>
              <a:rPr lang="en-IN" sz="2000" b="1" spc="-10" dirty="0">
                <a:solidFill>
                  <a:srgbClr val="0070C0"/>
                </a:solidFill>
                <a:latin typeface="Calibri"/>
                <a:cs typeface="Calibri"/>
              </a:rPr>
              <a:t>installation</a:t>
            </a:r>
            <a:r>
              <a:rPr lang="en-IN" sz="20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IN" sz="2000" b="1" spc="-10" dirty="0">
                <a:solidFill>
                  <a:srgbClr val="0070C0"/>
                </a:solidFill>
                <a:latin typeface="Calibri"/>
                <a:cs typeface="Calibri"/>
              </a:rPr>
              <a:t>configuration</a:t>
            </a:r>
            <a:endParaRPr lang="en-IN" sz="2000" b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41FC7-2900-9700-C1EE-B4B5C9CC8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7" t="30518" r="35791" b="23533"/>
          <a:stretch/>
        </p:blipFill>
        <p:spPr>
          <a:xfrm>
            <a:off x="754396" y="983793"/>
            <a:ext cx="3213100" cy="2445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FEF39-7011-1546-A445-1B1AD0B250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3" t="19287" r="8904" b="24763"/>
          <a:stretch/>
        </p:blipFill>
        <p:spPr>
          <a:xfrm>
            <a:off x="2057400" y="3540759"/>
            <a:ext cx="5881830" cy="2849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10E5F-6294-13AD-459D-C24C5AD0F5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4" t="25507" r="24834" b="32165"/>
          <a:stretch/>
        </p:blipFill>
        <p:spPr>
          <a:xfrm>
            <a:off x="4336108" y="1056641"/>
            <a:ext cx="3327400" cy="2260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2C0FC7-5F72-030E-041E-CA01970015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8" t="20611" r="38393" b="30646"/>
          <a:stretch/>
        </p:blipFill>
        <p:spPr>
          <a:xfrm>
            <a:off x="8420100" y="1056641"/>
            <a:ext cx="3327400" cy="24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806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C61BC-23FD-8430-9FEF-D9EDE4506FD3}"/>
              </a:ext>
            </a:extLst>
          </p:cNvPr>
          <p:cNvSpPr txBox="1"/>
          <p:nvPr/>
        </p:nvSpPr>
        <p:spPr>
          <a:xfrm>
            <a:off x="660400" y="316333"/>
            <a:ext cx="6096000" cy="32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25"/>
              </a:lnSpc>
            </a:pPr>
            <a:r>
              <a:rPr lang="en-IN" sz="2400" b="1" dirty="0">
                <a:solidFill>
                  <a:srgbClr val="0070C0"/>
                </a:solidFill>
                <a:latin typeface="Calibri"/>
                <a:cs typeface="Calibri"/>
              </a:rPr>
              <a:t>7- Domain</a:t>
            </a:r>
            <a:r>
              <a:rPr lang="en-IN" sz="2400" b="1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IN" sz="2400" b="1" spc="-20" dirty="0">
                <a:solidFill>
                  <a:srgbClr val="0070C0"/>
                </a:solidFill>
                <a:latin typeface="Calibri"/>
                <a:cs typeface="Calibri"/>
              </a:rPr>
              <a:t>join</a:t>
            </a:r>
            <a:endParaRPr lang="en-IN" sz="2400" b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38359A-029B-AC5F-20DB-A693F0EF6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80914"/>
            <a:ext cx="9474687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79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2F5B5-6665-7AEA-DBDF-71365F5D9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0" y="765038"/>
            <a:ext cx="9519139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11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619A2-B4BB-7E6E-08F3-2342680C7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71388"/>
            <a:ext cx="9493738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550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3DEA2-C579-0185-CD5F-AFA59C924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1" y="768213"/>
            <a:ext cx="9468337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1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6FD64-9979-C06C-28B9-386158E1C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44"/>
          <a:stretch/>
        </p:blipFill>
        <p:spPr>
          <a:xfrm>
            <a:off x="431512" y="501652"/>
            <a:ext cx="11481087" cy="2943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45E9C-33C7-DA4B-969A-33473699A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2" y="3507748"/>
            <a:ext cx="11481087" cy="266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787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79F19-7610-DA19-2EA2-54E0CBD79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80" y="765038"/>
            <a:ext cx="9506439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850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AED5B-2F41-5F38-1129-FA788108A78B}"/>
              </a:ext>
            </a:extLst>
          </p:cNvPr>
          <p:cNvSpPr txBox="1"/>
          <p:nvPr/>
        </p:nvSpPr>
        <p:spPr>
          <a:xfrm>
            <a:off x="241300" y="198756"/>
            <a:ext cx="6946900" cy="30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10"/>
              </a:lnSpc>
            </a:pP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8.</a:t>
            </a:r>
            <a:r>
              <a:rPr lang="en-US" sz="1800" b="1" spc="38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0070C0"/>
                </a:solidFill>
                <a:latin typeface="Calibri"/>
                <a:cs typeface="Calibri"/>
              </a:rPr>
              <a:t>Create</a:t>
            </a:r>
            <a:r>
              <a:rPr lang="en-US" sz="1800" b="1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lang="en-US" sz="18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new</a:t>
            </a:r>
            <a:r>
              <a:rPr lang="en-US" sz="18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directory</a:t>
            </a:r>
            <a:r>
              <a:rPr lang="en-US" sz="18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as</a:t>
            </a:r>
            <a:r>
              <a:rPr lang="en-US" sz="18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spc="-20" dirty="0">
                <a:solidFill>
                  <a:srgbClr val="0070C0"/>
                </a:solidFill>
                <a:latin typeface="Calibri"/>
                <a:cs typeface="Calibri"/>
              </a:rPr>
              <a:t>“c:\sharable”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on</a:t>
            </a:r>
            <a:r>
              <a:rPr lang="en-US" sz="18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domain</a:t>
            </a:r>
            <a:r>
              <a:rPr lang="en-US" sz="1800" b="1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0070C0"/>
                </a:solidFill>
                <a:latin typeface="Calibri"/>
                <a:cs typeface="Calibri"/>
              </a:rPr>
              <a:t>controller</a:t>
            </a:r>
            <a:endParaRPr lang="en-US" sz="1800" b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7A14C-B870-BCF6-9C3E-63B5F30ED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58688"/>
            <a:ext cx="9487388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531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24C94-06E1-83CF-45B7-98F6F3AEA0A2}"/>
              </a:ext>
            </a:extLst>
          </p:cNvPr>
          <p:cNvSpPr txBox="1"/>
          <p:nvPr/>
        </p:nvSpPr>
        <p:spPr>
          <a:xfrm>
            <a:off x="0" y="198756"/>
            <a:ext cx="6096000" cy="30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25"/>
              </a:lnSpc>
            </a:pP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9</a:t>
            </a:r>
            <a:r>
              <a:rPr lang="en-US" sz="18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give</a:t>
            </a:r>
            <a:r>
              <a:rPr lang="en-US" sz="1800" b="1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spc="-20" dirty="0">
                <a:solidFill>
                  <a:srgbClr val="0070C0"/>
                </a:solidFill>
                <a:latin typeface="Calibri"/>
                <a:cs typeface="Calibri"/>
              </a:rPr>
              <a:t>read-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only</a:t>
            </a:r>
            <a:r>
              <a:rPr lang="en-US" sz="1800" b="1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permission</a:t>
            </a:r>
            <a:r>
              <a:rPr lang="en-US" sz="18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in</a:t>
            </a:r>
            <a:r>
              <a:rPr lang="en-US" sz="18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spc="-25" dirty="0">
                <a:solidFill>
                  <a:srgbClr val="0070C0"/>
                </a:solidFill>
                <a:latin typeface="Calibri"/>
                <a:cs typeface="Calibri"/>
              </a:rPr>
              <a:t>NFS</a:t>
            </a:r>
            <a:endParaRPr lang="en-US" sz="1800" b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83D99-9C40-4B58-D1AF-FA3FADEEF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61863"/>
            <a:ext cx="9474687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5323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44E75-78FA-2EC5-19BE-2CFE05684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07" y="768213"/>
            <a:ext cx="9461986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035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5C9AF-0B61-D780-39C3-34296C82B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49162"/>
            <a:ext cx="9487388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850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85EA0-F3B1-C7BC-4C6B-EC9D90131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55512"/>
            <a:ext cx="9500088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002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69597-CF0C-8B87-F0D3-126DB4A50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80" y="758688"/>
            <a:ext cx="9506439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59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5E95-9458-AA7D-66C7-460B24808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81" y="761863"/>
            <a:ext cx="9481037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153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9BCB-8108-3D3A-766C-358F1D264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77738"/>
            <a:ext cx="950008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321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F516B-9069-149E-F3A1-42BBEEAF0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58688"/>
            <a:ext cx="9493738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2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92193" y="198756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3.</a:t>
            </a:r>
            <a:r>
              <a:rPr lang="en-US" sz="1800" b="1" spc="38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Log in</a:t>
            </a:r>
            <a:r>
              <a:rPr lang="en-US" sz="1800" b="1" spc="-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into</a:t>
            </a:r>
            <a:r>
              <a:rPr lang="en-US" sz="1800" b="1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25" dirty="0" err="1">
                <a:solidFill>
                  <a:srgbClr val="00B0F0"/>
                </a:solidFill>
                <a:latin typeface="Times New Roman"/>
                <a:cs typeface="Times New Roman"/>
              </a:rPr>
              <a:t>gui</a:t>
            </a:r>
            <a:endParaRPr lang="en-US" sz="1800" dirty="0">
              <a:solidFill>
                <a:srgbClr val="00B0F0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7D45A-5666-73F1-047E-79C451DB9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52337"/>
            <a:ext cx="9493738" cy="53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119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39DD6-F29A-CEFB-C5E6-9F704E455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0" y="777738"/>
            <a:ext cx="951913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35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C2621-F636-5928-C421-52F85E556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45987"/>
            <a:ext cx="9500088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2337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F819E-EFD3-C8B5-D9A1-97AD7ACCC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77738"/>
            <a:ext cx="948738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6855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A676-FCF0-B8AB-BB80-FCF8937B5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42812"/>
            <a:ext cx="9493738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448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D52B2-D0BF-CE50-5402-D2FAE8EF0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42812"/>
            <a:ext cx="9500088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863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4CAEB-8864-F1CC-E555-C6E08E8FB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07" y="774563"/>
            <a:ext cx="9436585" cy="53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4839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5154F-AA74-9D4D-B3AA-530E1E1A4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49162"/>
            <a:ext cx="9487388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437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5278D-B446-F5DD-DD47-B226D5829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5" y="768213"/>
            <a:ext cx="9512789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413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70834-1427-D827-7A80-F84A20829405}"/>
              </a:ext>
            </a:extLst>
          </p:cNvPr>
          <p:cNvSpPr txBox="1"/>
          <p:nvPr/>
        </p:nvSpPr>
        <p:spPr>
          <a:xfrm>
            <a:off x="228600" y="209998"/>
            <a:ext cx="817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b="1" spc="-10" dirty="0">
                <a:solidFill>
                  <a:srgbClr val="0070C0"/>
                </a:solidFill>
                <a:latin typeface="Calibri"/>
                <a:cs typeface="Calibri"/>
              </a:rPr>
              <a:t>10 share</a:t>
            </a:r>
            <a:r>
              <a:rPr lang="en-US"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it</a:t>
            </a:r>
            <a:r>
              <a:rPr lang="en-US"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through</a:t>
            </a:r>
            <a:r>
              <a:rPr lang="en-US" sz="1800" b="1" spc="-30" dirty="0">
                <a:solidFill>
                  <a:srgbClr val="0070C0"/>
                </a:solidFill>
                <a:latin typeface="Calibri"/>
                <a:cs typeface="Calibri"/>
              </a:rPr>
              <a:t> 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map</a:t>
            </a:r>
            <a:r>
              <a:rPr lang="en-US" sz="18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network</a:t>
            </a:r>
            <a:r>
              <a:rPr lang="en-US"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device</a:t>
            </a:r>
            <a:r>
              <a:rPr lang="en-US"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using</a:t>
            </a:r>
            <a:r>
              <a:rPr lang="en-US" sz="1800" b="1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0070C0"/>
                </a:solidFill>
                <a:latin typeface="Calibri"/>
                <a:cs typeface="Calibri"/>
              </a:rPr>
              <a:t>\\IP\folder</a:t>
            </a:r>
            <a:r>
              <a:rPr lang="en-US"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or</a:t>
            </a:r>
            <a:r>
              <a:rPr lang="en-US" sz="18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domain</a:t>
            </a:r>
            <a:r>
              <a:rPr lang="en-US"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0070C0"/>
                </a:solidFill>
                <a:latin typeface="Calibri"/>
                <a:cs typeface="Calibri"/>
              </a:rPr>
              <a:t>name:\folder</a:t>
            </a:r>
            <a:endParaRPr lang="en-US" sz="1800" b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05DA5-790D-4109-C57E-766E46649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3" y="765038"/>
            <a:ext cx="9474687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0450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01FCD-F622-AA08-062B-37E2346AC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1" y="771388"/>
            <a:ext cx="9468337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4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EA48B-5CB6-0021-07A1-3111290C0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92" y="352304"/>
            <a:ext cx="9957008" cy="57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5531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75666-4E6E-960A-303E-CA2D91A61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1" y="755512"/>
            <a:ext cx="9468337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95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3BD75-4D71-D3AC-C54F-8032A7887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790439"/>
            <a:ext cx="9525490" cy="5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5888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6F888-64F2-08F6-C339-C47F3BD42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52337"/>
            <a:ext cx="9487388" cy="53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463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B16E1-4D60-1FBA-8CB7-79EAE810FF1D}"/>
              </a:ext>
            </a:extLst>
          </p:cNvPr>
          <p:cNvSpPr txBox="1"/>
          <p:nvPr/>
        </p:nvSpPr>
        <p:spPr>
          <a:xfrm>
            <a:off x="5562600" y="1365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C4BF2C-A70B-F6A3-2AC1-2AC8EBA6D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17" y="1180984"/>
            <a:ext cx="8083965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0739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9ACD8-D8FE-88B5-87BD-41A9921B5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1" y="761863"/>
            <a:ext cx="9468337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20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A2612-8179-C7BD-32ED-13F04C741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49162"/>
            <a:ext cx="9500088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201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D178B-E2C0-D89C-E6D6-47EE857B8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82" y="749162"/>
            <a:ext cx="9455636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7181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AF0F2-1325-1F0F-A1DA-DE3AB2457E00}"/>
              </a:ext>
            </a:extLst>
          </p:cNvPr>
          <p:cNvSpPr txBox="1"/>
          <p:nvPr/>
        </p:nvSpPr>
        <p:spPr>
          <a:xfrm>
            <a:off x="292100" y="1987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11.</a:t>
            </a:r>
            <a:r>
              <a:rPr lang="en-US" sz="18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now</a:t>
            </a:r>
            <a:r>
              <a:rPr lang="en-US" sz="1800" b="1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try</a:t>
            </a:r>
            <a:r>
              <a:rPr lang="en-US"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lang="en-US" sz="1800" b="1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access</a:t>
            </a:r>
            <a:r>
              <a:rPr lang="en-US" sz="1800" b="1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from</a:t>
            </a:r>
            <a:r>
              <a:rPr lang="en-US" sz="18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/>
                <a:cs typeface="Calibri"/>
              </a:rPr>
              <a:t>member</a:t>
            </a:r>
            <a:r>
              <a:rPr lang="en-US"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0070C0"/>
                </a:solidFill>
                <a:latin typeface="Calibri"/>
                <a:cs typeface="Calibri"/>
              </a:rPr>
              <a:t>machine</a:t>
            </a:r>
            <a:endParaRPr lang="en-US" sz="1800" b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70442-6345-467B-9C48-520F6AA5E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52337"/>
            <a:ext cx="9487388" cy="53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319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BE815-5CF5-5BC7-3F86-CFF3F1411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16112" r="12368" b="14814"/>
          <a:stretch/>
        </p:blipFill>
        <p:spPr>
          <a:xfrm>
            <a:off x="431512" y="292100"/>
            <a:ext cx="11100087" cy="56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561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09242-4DA4-3146-5E54-09044CD0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05" y="742812"/>
            <a:ext cx="9538190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5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359C8-5902-8169-6A38-6B86777D5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144574"/>
            <a:ext cx="11410925" cy="595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9564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180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B4A4F-C8C0-6EEB-4489-9F3910191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77738"/>
            <a:ext cx="949373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661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181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5ED01-97F2-FCA0-D3BE-4FBC03B5BAA8}"/>
              </a:ext>
            </a:extLst>
          </p:cNvPr>
          <p:cNvSpPr txBox="1"/>
          <p:nvPr/>
        </p:nvSpPr>
        <p:spPr>
          <a:xfrm>
            <a:off x="3340100" y="2425700"/>
            <a:ext cx="4421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Thank  You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167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7F58E-CCB6-10F2-D34E-B87EA476C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160675"/>
            <a:ext cx="11645850" cy="59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5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8740" algn="ctr">
              <a:lnSpc>
                <a:spcPts val="2620"/>
              </a:lnSpc>
              <a:spcBef>
                <a:spcPts val="95"/>
              </a:spcBef>
            </a:pPr>
            <a:r>
              <a:rPr lang="en-US" sz="3200" b="1" u="sng" dirty="0">
                <a:solidFill>
                  <a:srgbClr val="00B0F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Project</a:t>
            </a:r>
            <a:r>
              <a:rPr lang="en-US" sz="3200" b="1" u="sng" spc="-70" dirty="0">
                <a:solidFill>
                  <a:srgbClr val="00B0F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3200" b="1" u="sng" spc="-10" dirty="0">
                <a:solidFill>
                  <a:srgbClr val="00B0F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-</a:t>
            </a:r>
            <a:r>
              <a:rPr lang="en-US" sz="3200" b="1" u="sng" spc="-50" dirty="0">
                <a:solidFill>
                  <a:srgbClr val="00B0F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endParaRPr lang="en-US" sz="3200" dirty="0">
              <a:solidFill>
                <a:srgbClr val="00B0F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197497" y="714494"/>
            <a:ext cx="11797006" cy="2500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ts val="1270"/>
              </a:lnSpc>
              <a:spcBef>
                <a:spcPts val="65"/>
              </a:spcBef>
            </a:pP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Objective: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Install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the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CentOS</a:t>
            </a:r>
            <a:r>
              <a:rPr lang="en-US" sz="1400" b="1" spc="-2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7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server</a:t>
            </a:r>
            <a:r>
              <a:rPr lang="en-US" sz="1400" b="1" spc="-2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(</a:t>
            </a:r>
            <a:r>
              <a:rPr lang="en-US" sz="1400" b="1" i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after</a:t>
            </a:r>
            <a:r>
              <a:rPr lang="en-US" sz="1400" b="1" i="1" spc="-2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i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installation</a:t>
            </a:r>
            <a:r>
              <a:rPr lang="en-US" sz="1400" b="1" i="1" spc="-3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i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GUI</a:t>
            </a:r>
            <a:r>
              <a:rPr lang="en-US" sz="1400" b="1" i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i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must</a:t>
            </a:r>
            <a:r>
              <a:rPr lang="en-US" sz="1400" b="1" i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i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be</a:t>
            </a:r>
            <a:r>
              <a:rPr lang="en-US" sz="1400" b="1" i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i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present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).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Attach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3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disks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of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5GB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each</a:t>
            </a:r>
            <a:r>
              <a:rPr lang="en-US" sz="1400" b="1" spc="-2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&amp;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create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2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spc="-2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LVMs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from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these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disks</a:t>
            </a:r>
            <a:r>
              <a:rPr lang="en-US" sz="1400" b="1" spc="-2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of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7GB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(/lvm1)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and</a:t>
            </a:r>
            <a:r>
              <a:rPr lang="en-US" sz="1400" b="1" spc="-2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8GB</a:t>
            </a:r>
            <a:r>
              <a:rPr lang="en-US" sz="1400" b="1" spc="-3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(/lvm2)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with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XFS</a:t>
            </a:r>
            <a:r>
              <a:rPr lang="en-US" sz="1400" b="1" spc="-2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and</a:t>
            </a:r>
            <a:r>
              <a:rPr lang="en-US" sz="1400" b="1" spc="-2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EXT4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file</a:t>
            </a:r>
            <a:r>
              <a:rPr lang="en-US" sz="1400" b="1" spc="-2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systems</a:t>
            </a:r>
            <a:r>
              <a:rPr lang="en-US" sz="1400" b="1" spc="-2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respectively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and</a:t>
            </a:r>
            <a:r>
              <a:rPr lang="en-US" sz="1400" b="1" spc="-2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verify.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Install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spc="-2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the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following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RPM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packages</a:t>
            </a:r>
            <a:r>
              <a:rPr lang="en-US" sz="1400" b="1" spc="-2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using</a:t>
            </a:r>
            <a:r>
              <a:rPr lang="en-US" sz="1400" b="1" spc="-3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the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package</a:t>
            </a:r>
            <a:r>
              <a:rPr lang="en-US" sz="1400" b="1" spc="-3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manager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of</a:t>
            </a:r>
            <a:r>
              <a:rPr lang="en-US" sz="1400" b="1" spc="-2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your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choice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using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a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single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command.</a:t>
            </a:r>
          </a:p>
          <a:p>
            <a:pPr marL="12700" marR="5080">
              <a:lnSpc>
                <a:spcPts val="1270"/>
              </a:lnSpc>
              <a:spcBef>
                <a:spcPts val="65"/>
              </a:spcBef>
            </a:pPr>
            <a:endParaRPr lang="en-US" sz="1400" b="1" dirty="0">
              <a:solidFill>
                <a:srgbClr val="FF0000"/>
              </a:solidFill>
              <a:latin typeface="Aptos" panose="020B0004020202020204" pitchFamily="34" charset="0"/>
              <a:cs typeface="Times New Roman"/>
            </a:endParaRPr>
          </a:p>
          <a:p>
            <a:pPr marL="12700">
              <a:lnSpc>
                <a:spcPts val="1305"/>
              </a:lnSpc>
            </a:pP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VSFTPD</a:t>
            </a:r>
            <a:endParaRPr lang="en-US" sz="1400" b="1" dirty="0">
              <a:solidFill>
                <a:srgbClr val="FF0000"/>
              </a:solidFill>
              <a:latin typeface="Aptos" panose="020B0004020202020204" pitchFamily="34" charset="0"/>
              <a:cs typeface="Times New Roman"/>
            </a:endParaRPr>
          </a:p>
          <a:p>
            <a:pPr marL="12700">
              <a:spcBef>
                <a:spcPts val="120"/>
              </a:spcBef>
            </a:pPr>
            <a:r>
              <a:rPr lang="en-US" sz="1400" b="1" spc="-2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PHP</a:t>
            </a:r>
            <a:endParaRPr lang="en-US" sz="1400" b="1" dirty="0">
              <a:solidFill>
                <a:srgbClr val="FF0000"/>
              </a:solidFill>
              <a:latin typeface="Aptos" panose="020B0004020202020204" pitchFamily="34" charset="0"/>
              <a:cs typeface="Times New Roman"/>
            </a:endParaRPr>
          </a:p>
          <a:p>
            <a:pPr marL="12700" marR="5634355">
              <a:lnSpc>
                <a:spcPct val="109100"/>
              </a:lnSpc>
              <a:spcBef>
                <a:spcPts val="10"/>
              </a:spcBef>
            </a:pP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System-Config-Kickstart</a:t>
            </a:r>
          </a:p>
          <a:p>
            <a:pPr marL="12700" marR="5634355">
              <a:lnSpc>
                <a:spcPct val="109100"/>
              </a:lnSpc>
              <a:spcBef>
                <a:spcPts val="10"/>
              </a:spcBef>
            </a:pP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finger.</a:t>
            </a:r>
            <a:endParaRPr lang="en-US" sz="1400" b="1" dirty="0">
              <a:solidFill>
                <a:srgbClr val="FF0000"/>
              </a:solidFill>
              <a:latin typeface="Aptos" panose="020B0004020202020204" pitchFamily="34" charset="0"/>
              <a:cs typeface="Times New Roman"/>
            </a:endParaRPr>
          </a:p>
          <a:p>
            <a:pPr marL="12700">
              <a:spcBef>
                <a:spcPts val="1225"/>
              </a:spcBef>
            </a:pP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Start</a:t>
            </a:r>
            <a:r>
              <a:rPr lang="en-US" sz="1400" b="1" spc="-3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“YES”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process</a:t>
            </a:r>
            <a:r>
              <a:rPr lang="en-US" sz="1400" b="1" spc="-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and</a:t>
            </a:r>
            <a:r>
              <a:rPr lang="en-US" sz="1400" b="1" spc="-2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use</a:t>
            </a:r>
            <a:r>
              <a:rPr lang="en-US" sz="1400" b="1" spc="-3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the </a:t>
            </a:r>
            <a:r>
              <a:rPr lang="en-US" sz="1400" b="1" spc="-2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TOP</a:t>
            </a:r>
            <a:r>
              <a:rPr lang="en-US" sz="1400" b="1" spc="-6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command</a:t>
            </a:r>
            <a:r>
              <a:rPr lang="en-US" sz="1400" b="1" spc="-1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to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kill</a:t>
            </a:r>
            <a:r>
              <a:rPr lang="en-US" sz="1400" b="1" spc="-2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this</a:t>
            </a:r>
            <a:r>
              <a:rPr lang="en-US" sz="1400" b="1" spc="-5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 </a:t>
            </a:r>
            <a:r>
              <a:rPr lang="en-US" sz="1400" b="1" spc="-10" dirty="0">
                <a:solidFill>
                  <a:srgbClr val="FF0000"/>
                </a:solidFill>
                <a:latin typeface="Aptos" panose="020B0004020202020204" pitchFamily="34" charset="0"/>
                <a:cs typeface="Times New Roman"/>
              </a:rPr>
              <a:t>process.</a:t>
            </a:r>
            <a:endParaRPr lang="en-US" sz="1400" b="1" dirty="0">
              <a:solidFill>
                <a:srgbClr val="FF0000"/>
              </a:solidFill>
              <a:latin typeface="Aptos" panose="020B000402020202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400" b="1" dirty="0">
              <a:solidFill>
                <a:srgbClr val="FF0000"/>
              </a:solidFill>
              <a:latin typeface="Aptos" panose="020B0004020202020204" pitchFamily="34" charset="0"/>
              <a:cs typeface="Times New Roman"/>
            </a:endParaRPr>
          </a:p>
          <a:p>
            <a:pPr>
              <a:spcBef>
                <a:spcPts val="480"/>
              </a:spcBef>
            </a:pPr>
            <a:endParaRPr lang="en-US" sz="1400" b="1" dirty="0">
              <a:solidFill>
                <a:srgbClr val="FF0000"/>
              </a:solidFill>
              <a:latin typeface="Aptos" panose="020B0004020202020204" pitchFamily="34" charset="0"/>
              <a:cs typeface="Times New Roman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7A11BB8-DE3D-449D-E7D3-756142613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151670"/>
              </p:ext>
            </p:extLst>
          </p:nvPr>
        </p:nvGraphicFramePr>
        <p:xfrm>
          <a:off x="1016760" y="3429000"/>
          <a:ext cx="9956039" cy="2596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610">
                <a:tc>
                  <a:txBody>
                    <a:bodyPr/>
                    <a:lstStyle/>
                    <a:p>
                      <a:pPr marL="68580">
                        <a:lnSpc>
                          <a:spcPts val="1375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Sl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75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Functions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4471C4"/>
                      </a:solidFill>
                      <a:prstDash val="solid"/>
                    </a:lnR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620">
                <a:tc>
                  <a:txBody>
                    <a:bodyPr/>
                    <a:lstStyle/>
                    <a:p>
                      <a:pPr marL="68580">
                        <a:lnSpc>
                          <a:spcPts val="1355"/>
                        </a:lnSpc>
                      </a:pP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8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Installing</a:t>
                      </a:r>
                      <a:r>
                        <a:rPr sz="1200" b="1" spc="4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CentOS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7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using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text-mode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installation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561"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Change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settings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start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installation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555"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Change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cli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gui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init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555"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Change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ip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host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nmtui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command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077">
                <a:tc>
                  <a:txBody>
                    <a:bodyPr/>
                    <a:lstStyle/>
                    <a:p>
                      <a:pPr marL="68580">
                        <a:lnSpc>
                          <a:spcPts val="1390"/>
                        </a:lnSpc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135255">
                        <a:lnSpc>
                          <a:spcPts val="138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Creation</a:t>
                      </a:r>
                      <a:r>
                        <a:rPr sz="12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LVM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–</a:t>
                      </a:r>
                      <a:r>
                        <a:rPr sz="12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Add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disk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creation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physical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disk,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physical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volume,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volume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group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logical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volume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xfs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ext4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system.</a:t>
                      </a:r>
                      <a:r>
                        <a:rPr sz="1200" b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verify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it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555"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Start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yes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process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kill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top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command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555"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Installing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packets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yum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single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command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4804435" y="2909089"/>
            <a:ext cx="413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u="sng" spc="-1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CONTENT</a:t>
            </a:r>
            <a:endParaRPr lang="en-IN" sz="1800" b="1" u="sng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Times New Roman"/>
              <a:cs typeface="Times New Roman"/>
            </a:endParaRPr>
          </a:p>
          <a:p>
            <a:endParaRPr lang="en-US" b="1" u="sng" dirty="0">
              <a:solidFill>
                <a:srgbClr val="00B0F0"/>
              </a:solidFill>
              <a:latin typeface="HK Grotesk"/>
            </a:endParaRPr>
          </a:p>
        </p:txBody>
      </p:sp>
    </p:spTree>
    <p:extLst>
      <p:ext uri="{BB962C8B-B14F-4D97-AF65-F5344CB8AC3E}">
        <p14:creationId xmlns:p14="http://schemas.microsoft.com/office/powerpoint/2010/main" val="405102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B427C3-BA65-8A08-05E4-9B6D131A5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4" y="155114"/>
            <a:ext cx="11474425" cy="574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74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305159" y="198756"/>
            <a:ext cx="66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4.</a:t>
            </a:r>
            <a:r>
              <a:rPr lang="en-US" sz="1800" b="1" spc="135" dirty="0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Change</a:t>
            </a:r>
            <a:r>
              <a:rPr lang="en-US" sz="1800" b="1" spc="-1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the</a:t>
            </a:r>
            <a:r>
              <a:rPr lang="en-US" sz="1800" b="1" spc="-1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Times New Roman"/>
                <a:cs typeface="Times New Roman"/>
              </a:rPr>
              <a:t>ip</a:t>
            </a:r>
            <a:r>
              <a:rPr lang="en-US" sz="1800" b="1" spc="-1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and</a:t>
            </a:r>
            <a:r>
              <a:rPr lang="en-US" sz="1800" b="1" spc="-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host</a:t>
            </a:r>
            <a:r>
              <a:rPr lang="en-US" sz="1800" b="1" spc="-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name</a:t>
            </a:r>
            <a:r>
              <a:rPr lang="en-US" sz="1800" b="1" spc="-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Times New Roman"/>
                <a:cs typeface="Times New Roman"/>
              </a:rPr>
              <a:t>using</a:t>
            </a:r>
            <a:r>
              <a:rPr lang="en-US" sz="1800" b="1" spc="-1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Times New Roman"/>
                <a:cs typeface="Times New Roman"/>
              </a:rPr>
              <a:t>nmtui</a:t>
            </a:r>
            <a:r>
              <a:rPr lang="en-US" sz="1800" b="1" spc="-10" dirty="0">
                <a:solidFill>
                  <a:srgbClr val="00B0F0"/>
                </a:solidFill>
                <a:latin typeface="Times New Roman"/>
                <a:cs typeface="Times New Roman"/>
              </a:rPr>
              <a:t> command</a:t>
            </a:r>
            <a:endParaRPr lang="en-US" sz="1800" dirty="0">
              <a:solidFill>
                <a:srgbClr val="00B0F0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21026-AB48-3C51-8E6E-F099C6223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9" t="24604" r="20167" b="21505"/>
          <a:stretch/>
        </p:blipFill>
        <p:spPr>
          <a:xfrm>
            <a:off x="305158" y="1515944"/>
            <a:ext cx="5371741" cy="3335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8897F-F4C5-1447-E0ED-873FDE330F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7" t="16455" r="24024" b="24215"/>
          <a:stretch/>
        </p:blipFill>
        <p:spPr>
          <a:xfrm>
            <a:off x="5956300" y="1515944"/>
            <a:ext cx="6005606" cy="33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7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1BF25-F5BC-B331-415F-CEB056582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4" r="23604"/>
          <a:stretch/>
        </p:blipFill>
        <p:spPr>
          <a:xfrm>
            <a:off x="273075" y="1074736"/>
            <a:ext cx="5594635" cy="3851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CA5798-31E7-2B54-CD1E-4D5DC5125E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8" r="23256"/>
          <a:stretch/>
        </p:blipFill>
        <p:spPr>
          <a:xfrm>
            <a:off x="6113888" y="1074735"/>
            <a:ext cx="5697112" cy="38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6966C-7345-1EA1-84F4-10680E3E2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263400"/>
            <a:ext cx="11645850" cy="55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0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0A1570-2B94-395D-F584-BD283DC745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 r="21777"/>
          <a:stretch/>
        </p:blipFill>
        <p:spPr>
          <a:xfrm>
            <a:off x="4570084" y="1114028"/>
            <a:ext cx="2274563" cy="3345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0CFFDA-C511-7889-F5B2-031CC485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23" y="1114028"/>
            <a:ext cx="4944948" cy="3295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D223D-7A72-007C-6664-990E713EFB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3" t="21815" r="31899" b="14044"/>
          <a:stretch/>
        </p:blipFill>
        <p:spPr>
          <a:xfrm>
            <a:off x="108629" y="1114028"/>
            <a:ext cx="4297009" cy="33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2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8DB36-330F-2C80-FA08-D46F98AAD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898890"/>
            <a:ext cx="5860370" cy="3659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20EEC-89AB-7ED2-6CA1-98A897476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1" y="898890"/>
            <a:ext cx="5795343" cy="36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15E41-2D0D-1C5D-88BF-7B23B841C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4" y="1354574"/>
            <a:ext cx="5808027" cy="3712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2D8B3F-860A-A1D2-8C15-83212C662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05" y="1354573"/>
            <a:ext cx="5808028" cy="37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77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FD16C-59FD-46EE-3A09-41296AC61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4" y="211475"/>
            <a:ext cx="11766525" cy="53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4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92193" y="198756"/>
            <a:ext cx="41325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rgbClr val="00B0F0"/>
                </a:solidFill>
                <a:latin typeface="Calibri"/>
                <a:cs typeface="Calibri"/>
              </a:rPr>
              <a:t>5.</a:t>
            </a:r>
            <a:r>
              <a:rPr lang="en-IN" sz="2000" spc="204" dirty="0">
                <a:solidFill>
                  <a:srgbClr val="00B0F0"/>
                </a:solidFill>
                <a:latin typeface="Calibri"/>
                <a:cs typeface="Calibri"/>
              </a:rPr>
              <a:t>  </a:t>
            </a:r>
            <a:r>
              <a:rPr lang="en-IN" sz="2400" b="1" dirty="0">
                <a:solidFill>
                  <a:srgbClr val="00B0F0"/>
                </a:solidFill>
                <a:latin typeface="Times New Roman"/>
                <a:cs typeface="Times New Roman"/>
              </a:rPr>
              <a:t>Creation</a:t>
            </a:r>
            <a:r>
              <a:rPr lang="en-IN" sz="2400" b="1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00B0F0"/>
                </a:solidFill>
                <a:latin typeface="Times New Roman"/>
                <a:cs typeface="Times New Roman"/>
              </a:rPr>
              <a:t>of</a:t>
            </a:r>
            <a:r>
              <a:rPr lang="en-IN" sz="2400" b="1" spc="-1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25" dirty="0">
                <a:solidFill>
                  <a:srgbClr val="00B0F0"/>
                </a:solidFill>
                <a:latin typeface="Times New Roman"/>
                <a:cs typeface="Times New Roman"/>
              </a:rPr>
              <a:t>LVM</a:t>
            </a:r>
            <a:endParaRPr lang="en-IN" sz="2400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endParaRPr lang="en-US" sz="2800" dirty="0">
              <a:solidFill>
                <a:srgbClr val="00B0F0"/>
              </a:solidFill>
              <a:latin typeface="HK Grotes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DC7FF1-D8F8-7403-9EE0-0107F2C4F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96" y="618996"/>
            <a:ext cx="5239019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5A1BE-DF1D-C8DD-E1E2-F27F24636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6" y="627916"/>
            <a:ext cx="10789904" cy="51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108630" y="269069"/>
            <a:ext cx="6817536" cy="28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80"/>
              </a:lnSpc>
            </a:pPr>
            <a:r>
              <a:rPr lang="en-US" sz="1800" dirty="0">
                <a:solidFill>
                  <a:srgbClr val="00B0F0"/>
                </a:solidFill>
                <a:latin typeface="Calibri"/>
                <a:cs typeface="Calibri"/>
              </a:rPr>
              <a:t>1.</a:t>
            </a:r>
            <a:r>
              <a:rPr lang="en-US" sz="1800" spc="155" dirty="0">
                <a:solidFill>
                  <a:srgbClr val="00B0F0"/>
                </a:solidFill>
                <a:latin typeface="Calibri"/>
                <a:cs typeface="Calibri"/>
              </a:rPr>
              <a:t>  </a:t>
            </a:r>
            <a:r>
              <a:rPr lang="en-US" sz="1800" dirty="0">
                <a:solidFill>
                  <a:srgbClr val="00B0F0"/>
                </a:solidFill>
                <a:latin typeface="Calibri"/>
                <a:cs typeface="Calibri"/>
              </a:rPr>
              <a:t>creating</a:t>
            </a:r>
            <a:r>
              <a:rPr lang="en-US" sz="1800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0B0F0"/>
                </a:solidFill>
                <a:latin typeface="Calibri"/>
                <a:cs typeface="Calibri"/>
              </a:rPr>
              <a:t>a</a:t>
            </a:r>
            <a:r>
              <a:rPr lang="en-US" sz="1800" spc="-2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0B0F0"/>
                </a:solidFill>
                <a:latin typeface="Calibri"/>
                <a:cs typeface="Calibri"/>
              </a:rPr>
              <a:t>new</a:t>
            </a:r>
            <a:r>
              <a:rPr lang="en-US" sz="1800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0B0F0"/>
                </a:solidFill>
                <a:latin typeface="Calibri"/>
                <a:cs typeface="Calibri"/>
              </a:rPr>
              <a:t>CentOS</a:t>
            </a:r>
            <a:r>
              <a:rPr lang="en-US" sz="1800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0B0F0"/>
                </a:solidFill>
                <a:latin typeface="Calibri"/>
                <a:cs typeface="Calibri"/>
              </a:rPr>
              <a:t>7</a:t>
            </a:r>
            <a:r>
              <a:rPr lang="en-US" sz="1800" spc="-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0B0F0"/>
                </a:solidFill>
                <a:latin typeface="Calibri"/>
                <a:cs typeface="Calibri"/>
              </a:rPr>
              <a:t>using</a:t>
            </a:r>
            <a:r>
              <a:rPr lang="en-US" sz="1800" spc="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00B0F0"/>
                </a:solidFill>
                <a:latin typeface="Calibri"/>
                <a:cs typeface="Calibri"/>
              </a:rPr>
              <a:t>text-</a:t>
            </a:r>
            <a:r>
              <a:rPr lang="en-US" sz="1800" b="1" dirty="0">
                <a:solidFill>
                  <a:srgbClr val="00B0F0"/>
                </a:solidFill>
                <a:latin typeface="Calibri"/>
                <a:cs typeface="Calibri"/>
              </a:rPr>
              <a:t>mode</a:t>
            </a:r>
            <a:r>
              <a:rPr lang="en-US" sz="1800" b="1" spc="-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00B0F0"/>
                </a:solidFill>
                <a:latin typeface="Calibri"/>
                <a:cs typeface="Calibri"/>
              </a:rPr>
              <a:t>installation.</a:t>
            </a:r>
            <a:endParaRPr lang="en-US" sz="180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  <p:pic>
        <p:nvPicPr>
          <p:cNvPr id="26" name="object 5">
            <a:extLst>
              <a:ext uri="{FF2B5EF4-FFF2-40B4-BE49-F238E27FC236}">
                <a16:creationId xmlns:a16="http://schemas.microsoft.com/office/drawing/2014/main" id="{2601A9AE-DA73-46A6-6E1E-33061C6EE73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229" y="762033"/>
            <a:ext cx="11243718" cy="51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9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A0DE5-495B-EF32-9427-54389E08E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4" y="320576"/>
            <a:ext cx="11645851" cy="53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6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16A6E-9D33-35A2-DB2B-60BEB27D8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211475"/>
            <a:ext cx="11700887" cy="52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25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1C258-5C6B-DBA5-B4F8-CF66EB8BE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136525"/>
            <a:ext cx="11645850" cy="61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08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578A8-3340-71AF-E174-402439B74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4" y="317383"/>
            <a:ext cx="11645851" cy="60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60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C51F77-532A-D4A4-6A42-63016621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320582"/>
            <a:ext cx="11645850" cy="52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6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453D1-061C-E189-93AD-D679E5299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108739"/>
            <a:ext cx="11810295" cy="62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09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A1C0A-9BAB-E94D-42D2-C3F442CFD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211474"/>
            <a:ext cx="11779225" cy="568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57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7BA85-A952-BA3C-150C-DC3863A5D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242101"/>
            <a:ext cx="11220425" cy="2437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694142-1B7E-FE9C-C1AD-501067CDC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2195274"/>
            <a:ext cx="11525225" cy="2338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2396D-1F7D-B16E-C09E-BD304EECC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3802873"/>
            <a:ext cx="11839253" cy="20760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7241D7-2897-C8A9-5F9B-1AE1B8224299}"/>
              </a:ext>
            </a:extLst>
          </p:cNvPr>
          <p:cNvSpPr/>
          <p:nvPr/>
        </p:nvSpPr>
        <p:spPr>
          <a:xfrm>
            <a:off x="273075" y="242101"/>
            <a:ext cx="11398225" cy="189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240206-40B3-B875-CB3B-935B49A7BFAD}"/>
              </a:ext>
            </a:extLst>
          </p:cNvPr>
          <p:cNvSpPr/>
          <p:nvPr/>
        </p:nvSpPr>
        <p:spPr>
          <a:xfrm>
            <a:off x="273075" y="2303486"/>
            <a:ext cx="11525225" cy="1215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F4AA39-41E0-ED2A-1714-B7C78F481FBC}"/>
              </a:ext>
            </a:extLst>
          </p:cNvPr>
          <p:cNvSpPr/>
          <p:nvPr/>
        </p:nvSpPr>
        <p:spPr>
          <a:xfrm>
            <a:off x="273075" y="3740641"/>
            <a:ext cx="11398225" cy="224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310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44B5-025D-65A2-40FB-B7ECA16DD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5" y="136525"/>
            <a:ext cx="10941025" cy="61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39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1163-54CB-409F-401A-CF388085A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211475"/>
            <a:ext cx="10420765" cy="58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7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5B89A-7D27-55C0-5A42-88C007D3A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300375"/>
            <a:ext cx="10190479" cy="58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0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31CA5-8B53-923E-3EAA-09EEA4214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2" y="211474"/>
            <a:ext cx="11812168" cy="56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95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D56FB-3E84-55A7-8F90-3495FD198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5" y="211475"/>
            <a:ext cx="11741125" cy="532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51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108630" y="254585"/>
            <a:ext cx="659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6.</a:t>
            </a:r>
            <a:r>
              <a:rPr lang="en-US" sz="2000" b="1" spc="125" dirty="0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Start</a:t>
            </a:r>
            <a:r>
              <a:rPr lang="en-US" sz="2000" b="1" spc="-1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yes</a:t>
            </a:r>
            <a:r>
              <a:rPr lang="en-US" sz="2000" b="1" spc="-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process</a:t>
            </a:r>
            <a:r>
              <a:rPr lang="en-US" sz="2000" b="1" spc="-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and</a:t>
            </a:r>
            <a:r>
              <a:rPr lang="en-US" sz="2000" b="1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kill</a:t>
            </a:r>
            <a:r>
              <a:rPr lang="en-US" sz="2000" b="1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it</a:t>
            </a:r>
            <a:r>
              <a:rPr lang="en-US" sz="2000" b="1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using</a:t>
            </a:r>
            <a:r>
              <a:rPr lang="en-US" sz="2000" b="1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top</a:t>
            </a:r>
            <a:r>
              <a:rPr lang="en-US" sz="2000" b="1" spc="-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10" dirty="0">
                <a:solidFill>
                  <a:srgbClr val="00B0F0"/>
                </a:solidFill>
                <a:latin typeface="Times New Roman"/>
                <a:cs typeface="Times New Roman"/>
              </a:rPr>
              <a:t>command</a:t>
            </a:r>
            <a:endParaRPr lang="en-US" sz="2000" dirty="0">
              <a:solidFill>
                <a:srgbClr val="00B0F0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0BB19-43BE-D436-8AFF-A532BD219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52" y="946034"/>
            <a:ext cx="8128418" cy="45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04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78E43-7821-DE18-BC8B-B7647207C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198756"/>
            <a:ext cx="10750525" cy="59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8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E06C9-BE0B-203C-6E22-05485A33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2" y="198756"/>
            <a:ext cx="10922287" cy="61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2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56D49-59E3-3661-3E2E-1C46FE714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2" y="198756"/>
            <a:ext cx="10642887" cy="59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41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4EC58-C89E-C175-2B80-9D6CA60E6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198756"/>
            <a:ext cx="10411085" cy="58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28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108630" y="198756"/>
            <a:ext cx="6653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7.Installing</a:t>
            </a:r>
            <a:r>
              <a:rPr lang="en-US" sz="2000" b="1" spc="-3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the</a:t>
            </a:r>
            <a:r>
              <a:rPr lang="en-US" sz="2000" b="1" spc="-2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packets</a:t>
            </a:r>
            <a:r>
              <a:rPr lang="en-US" sz="2000" b="1" spc="-3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using</a:t>
            </a:r>
            <a:r>
              <a:rPr lang="en-US" sz="2000" b="1" spc="-2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yum</a:t>
            </a:r>
            <a:r>
              <a:rPr lang="en-US" sz="2000" b="1" spc="-3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in</a:t>
            </a:r>
            <a:r>
              <a:rPr lang="en-US" sz="2000" b="1" spc="-2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Times New Roman"/>
                <a:cs typeface="Times New Roman"/>
              </a:rPr>
              <a:t>single</a:t>
            </a:r>
            <a:r>
              <a:rPr lang="en-US" sz="2000" b="1" spc="-2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10" dirty="0">
                <a:solidFill>
                  <a:srgbClr val="00B0F0"/>
                </a:solidFill>
                <a:latin typeface="Times New Roman"/>
                <a:cs typeface="Times New Roman"/>
              </a:rPr>
              <a:t>command</a:t>
            </a:r>
            <a:endParaRPr lang="en-US" sz="2000" dirty="0">
              <a:solidFill>
                <a:srgbClr val="00B0F0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05262-786D-5BEC-E031-A70569898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2" y="825462"/>
            <a:ext cx="11176287" cy="2794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85C015-B016-9173-3CDE-D6BED4C4D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3408047"/>
            <a:ext cx="9453980" cy="2948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B1FDBA-A169-711E-F407-C64385F39101}"/>
              </a:ext>
            </a:extLst>
          </p:cNvPr>
          <p:cNvSpPr/>
          <p:nvPr/>
        </p:nvSpPr>
        <p:spPr>
          <a:xfrm>
            <a:off x="333387" y="2009241"/>
            <a:ext cx="11525225" cy="1003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006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41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latin typeface="HK Grotesk"/>
              </a:rPr>
              <a:t>Slide details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89BF3-855F-92A0-FA98-9249E924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2" y="766147"/>
            <a:ext cx="10991798" cy="5000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EF90FB-9665-10BC-7862-3A0D20A7E5F4}"/>
              </a:ext>
            </a:extLst>
          </p:cNvPr>
          <p:cNvSpPr/>
          <p:nvPr/>
        </p:nvSpPr>
        <p:spPr>
          <a:xfrm>
            <a:off x="273075" y="4317999"/>
            <a:ext cx="11525225" cy="816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380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4424757" y="198756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IN" sz="3200" b="1" u="sng" dirty="0">
                <a:solidFill>
                  <a:srgbClr val="00B0F0"/>
                </a:solidFill>
              </a:rPr>
              <a:t>PROJECT</a:t>
            </a:r>
            <a:r>
              <a:rPr lang="en-IN" sz="3200" b="1" u="sng" spc="-95" dirty="0">
                <a:solidFill>
                  <a:srgbClr val="00B0F0"/>
                </a:solidFill>
              </a:rPr>
              <a:t> </a:t>
            </a:r>
            <a:r>
              <a:rPr lang="en-IN" sz="3200" b="1" u="sng" dirty="0">
                <a:solidFill>
                  <a:srgbClr val="00B0F0"/>
                </a:solidFill>
              </a:rPr>
              <a:t>–</a:t>
            </a:r>
            <a:r>
              <a:rPr lang="en-IN" sz="3200" b="1" u="sng" spc="-95" dirty="0">
                <a:solidFill>
                  <a:srgbClr val="00B0F0"/>
                </a:solidFill>
              </a:rPr>
              <a:t> </a:t>
            </a:r>
            <a:r>
              <a:rPr lang="en-IN" sz="3200" b="1" u="sng" spc="-50" dirty="0">
                <a:solidFill>
                  <a:srgbClr val="00B0F0"/>
                </a:solidFill>
              </a:rPr>
              <a:t>4</a:t>
            </a:r>
            <a:endParaRPr lang="en-US" sz="3200" b="1" u="sng" dirty="0">
              <a:solidFill>
                <a:srgbClr val="00B0F0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1530374" y="671368"/>
            <a:ext cx="931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Use</a:t>
            </a:r>
            <a:r>
              <a:rPr lang="en-US" sz="18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Cisco</a:t>
            </a:r>
            <a:r>
              <a:rPr lang="en-US" sz="18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FF0000"/>
                </a:solidFill>
                <a:latin typeface="Calibri"/>
                <a:cs typeface="Calibri"/>
              </a:rPr>
              <a:t>packet</a:t>
            </a:r>
            <a:r>
              <a:rPr lang="en-US" sz="18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tracer</a:t>
            </a:r>
            <a:r>
              <a:rPr lang="en-US" sz="1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lang="en-US" sz="1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implement</a:t>
            </a:r>
            <a:r>
              <a:rPr lang="en-US" sz="18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FF0000"/>
                </a:solidFill>
                <a:latin typeface="Calibri"/>
                <a:cs typeface="Calibri"/>
              </a:rPr>
              <a:t>static</a:t>
            </a:r>
            <a:r>
              <a:rPr lang="en-US" sz="1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FF0000"/>
                </a:solidFill>
                <a:latin typeface="Calibri"/>
                <a:cs typeface="Calibri"/>
              </a:rPr>
              <a:t>routing</a:t>
            </a:r>
            <a:r>
              <a:rPr lang="en-US" sz="18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lang="en-US" sz="1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OSPF</a:t>
            </a:r>
            <a:r>
              <a:rPr lang="en-US" sz="18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FF0000"/>
                </a:solidFill>
                <a:latin typeface="Calibri"/>
                <a:cs typeface="Calibri"/>
              </a:rPr>
              <a:t>routing</a:t>
            </a:r>
            <a:r>
              <a:rPr lang="en-US" sz="18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using</a:t>
            </a:r>
            <a:r>
              <a:rPr lang="en-US" sz="18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lang="en-US" sz="18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FF0000"/>
                </a:solidFill>
                <a:latin typeface="Calibri"/>
                <a:cs typeface="Calibri"/>
              </a:rPr>
              <a:t>routers.</a:t>
            </a:r>
            <a:endParaRPr lang="en-US" sz="18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0ED2C-B951-0BD4-C502-AF55259346DF}"/>
              </a:ext>
            </a:extLst>
          </p:cNvPr>
          <p:cNvSpPr txBox="1"/>
          <p:nvPr/>
        </p:nvSpPr>
        <p:spPr>
          <a:xfrm>
            <a:off x="4991100" y="1676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C4F10-2246-0BE9-062F-0882D0045F58}"/>
              </a:ext>
            </a:extLst>
          </p:cNvPr>
          <p:cNvSpPr txBox="1"/>
          <p:nvPr/>
        </p:nvSpPr>
        <p:spPr>
          <a:xfrm>
            <a:off x="4749800" y="1102929"/>
            <a:ext cx="1638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content</a:t>
            </a:r>
            <a:endParaRPr lang="en-IN" sz="3200" b="1" dirty="0">
              <a:highlight>
                <a:srgbClr val="FFFF00"/>
              </a:highlight>
            </a:endParaRP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75E336DB-EDFD-7E5F-F65F-1B035C1D0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52629"/>
              </p:ext>
            </p:extLst>
          </p:nvPr>
        </p:nvGraphicFramePr>
        <p:xfrm>
          <a:off x="1152524" y="1820289"/>
          <a:ext cx="10102565" cy="28787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6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333">
                <a:tc>
                  <a:txBody>
                    <a:bodyPr/>
                    <a:lstStyle/>
                    <a:p>
                      <a:pPr marL="68580">
                        <a:lnSpc>
                          <a:spcPts val="1889"/>
                        </a:lnSpc>
                      </a:pPr>
                      <a:r>
                        <a:rPr sz="16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Sl</a:t>
                      </a:r>
                      <a:r>
                        <a:rPr sz="1600" b="1" u="sng" spc="-2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u="sng" spc="-2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no.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89"/>
                        </a:lnSpc>
                      </a:pPr>
                      <a:r>
                        <a:rPr sz="1600" b="1" u="sng" spc="-1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Function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5B9BD4"/>
                      </a:solidFill>
                      <a:prstDash val="solid"/>
                    </a:lnR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335">
                <a:tc>
                  <a:txBody>
                    <a:bodyPr/>
                    <a:lstStyle/>
                    <a:p>
                      <a:pPr marL="68580">
                        <a:lnSpc>
                          <a:spcPts val="1380"/>
                        </a:lnSpc>
                      </a:pP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1.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Static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routing</a:t>
                      </a:r>
                      <a:endParaRPr lang="en-US" sz="1200" b="1" spc="-10" dirty="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lang="en-IN" sz="1200" b="1" spc="-10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sing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3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routers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9CC2E4"/>
                      </a:solidFill>
                      <a:prstDash val="solid"/>
                    </a:lnL>
                    <a:lnR w="6350">
                      <a:solidFill>
                        <a:srgbClr val="9CC2E4"/>
                      </a:solidFill>
                      <a:prstDash val="solid"/>
                    </a:lnR>
                    <a:lnB w="6350">
                      <a:solidFill>
                        <a:srgbClr val="9CC2E4"/>
                      </a:solidFill>
                      <a:prstDash val="soli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07950">
                        <a:lnSpc>
                          <a:spcPts val="1845"/>
                        </a:lnSpc>
                        <a:buSzPct val="114285"/>
                        <a:buFont typeface="Calibri"/>
                        <a:buChar char="-"/>
                        <a:tabLst>
                          <a:tab pos="17780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pcs,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routers,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switches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63195" indent="-93345">
                        <a:lnSpc>
                          <a:spcPct val="100000"/>
                        </a:lnSpc>
                        <a:spcBef>
                          <a:spcPts val="45"/>
                        </a:spcBef>
                        <a:buChar char="-"/>
                        <a:tabLst>
                          <a:tab pos="163195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Assign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IP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pc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63195" indent="-93345">
                        <a:lnSpc>
                          <a:spcPct val="100000"/>
                        </a:lnSpc>
                        <a:spcBef>
                          <a:spcPts val="35"/>
                        </a:spcBef>
                        <a:buChar char="-"/>
                        <a:tabLst>
                          <a:tab pos="163195" algn="l"/>
                        </a:tabLst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Configure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routers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assign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IP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ports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63195" indent="-93345">
                        <a:lnSpc>
                          <a:spcPct val="100000"/>
                        </a:lnSpc>
                        <a:spcBef>
                          <a:spcPts val="20"/>
                        </a:spcBef>
                        <a:buChar char="-"/>
                        <a:tabLst>
                          <a:tab pos="163195" algn="l"/>
                        </a:tabLst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Make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Indirect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connections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routers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63195" indent="-93345">
                        <a:lnSpc>
                          <a:spcPct val="100000"/>
                        </a:lnSpc>
                        <a:spcBef>
                          <a:spcPts val="25"/>
                        </a:spcBef>
                        <a:buChar char="-"/>
                        <a:tabLst>
                          <a:tab pos="163195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Ping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pc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another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test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9CC2E4"/>
                      </a:solidFill>
                      <a:prstDash val="solid"/>
                    </a:lnL>
                    <a:lnR w="6350">
                      <a:solidFill>
                        <a:srgbClr val="9CC2E4"/>
                      </a:solidFill>
                      <a:prstDash val="solid"/>
                    </a:lnR>
                    <a:lnB w="6350">
                      <a:solidFill>
                        <a:srgbClr val="9CC2E4"/>
                      </a:solidFill>
                      <a:prstDash val="soli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043">
                <a:tc>
                  <a:txBody>
                    <a:bodyPr/>
                    <a:lstStyle/>
                    <a:p>
                      <a:pPr marL="68580" marR="227329">
                        <a:lnSpc>
                          <a:spcPts val="1440"/>
                        </a:lnSpc>
                        <a:spcBef>
                          <a:spcPts val="1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OSPF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3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routers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6350">
                      <a:solidFill>
                        <a:srgbClr val="9CC2E4"/>
                      </a:solidFill>
                      <a:prstDash val="solid"/>
                    </a:lnL>
                    <a:lnR w="6350">
                      <a:solidFill>
                        <a:srgbClr val="9CC2E4"/>
                      </a:solidFill>
                      <a:prstDash val="solid"/>
                    </a:lnR>
                    <a:lnT w="6350">
                      <a:solidFill>
                        <a:srgbClr val="9CC2E4"/>
                      </a:solidFill>
                      <a:prstDash val="solid"/>
                    </a:lnT>
                    <a:lnB w="6350">
                      <a:solidFill>
                        <a:srgbClr val="9CC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195" indent="-93345">
                        <a:lnSpc>
                          <a:spcPts val="1639"/>
                        </a:lnSpc>
                        <a:buFont typeface="Calibri"/>
                        <a:buChar char="-"/>
                        <a:tabLst>
                          <a:tab pos="163195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pc,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router,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switches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63195" indent="-93345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Calibri"/>
                        <a:buChar char="-"/>
                        <a:tabLst>
                          <a:tab pos="163195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Assign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IP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pc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63195" indent="-93345">
                        <a:lnSpc>
                          <a:spcPct val="100000"/>
                        </a:lnSpc>
                        <a:spcBef>
                          <a:spcPts val="40"/>
                        </a:spcBef>
                        <a:buChar char="-"/>
                        <a:tabLst>
                          <a:tab pos="163195" algn="l"/>
                        </a:tabLst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Configure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routers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assign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IP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ports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63195" indent="-93345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Calibri"/>
                        <a:buChar char="-"/>
                        <a:tabLst>
                          <a:tab pos="163195" algn="l"/>
                        </a:tabLst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make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OSPF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Configuretion.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63195" indent="-93345">
                        <a:lnSpc>
                          <a:spcPct val="100000"/>
                        </a:lnSpc>
                        <a:spcBef>
                          <a:spcPts val="40"/>
                        </a:spcBef>
                        <a:buChar char="-"/>
                        <a:tabLst>
                          <a:tab pos="163195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Ping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pc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another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test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9CC2E4"/>
                      </a:solidFill>
                      <a:prstDash val="solid"/>
                    </a:lnL>
                    <a:lnR w="6350">
                      <a:solidFill>
                        <a:srgbClr val="9CC2E4"/>
                      </a:solidFill>
                      <a:prstDash val="solid"/>
                    </a:lnR>
                    <a:lnT w="6350">
                      <a:solidFill>
                        <a:srgbClr val="9CC2E4"/>
                      </a:solidFill>
                      <a:prstDash val="solid"/>
                    </a:lnT>
                    <a:lnB w="6350">
                      <a:solidFill>
                        <a:srgbClr val="9CC2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48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CD98E-965B-7F18-F034-9CFCB461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326899"/>
            <a:ext cx="10290419" cy="57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0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52A20-3BFA-60DC-6F62-EF8BBE9FCA3B}"/>
              </a:ext>
            </a:extLst>
          </p:cNvPr>
          <p:cNvSpPr txBox="1"/>
          <p:nvPr/>
        </p:nvSpPr>
        <p:spPr>
          <a:xfrm>
            <a:off x="408994" y="198756"/>
            <a:ext cx="56870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rgbClr val="00B0F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lang="en-US" sz="3200" b="1" spc="-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3200" b="1" dirty="0">
                <a:solidFill>
                  <a:srgbClr val="00B0F0"/>
                </a:solidFill>
                <a:latin typeface="Times New Roman"/>
                <a:cs typeface="Times New Roman"/>
              </a:rPr>
              <a:t>Static</a:t>
            </a:r>
            <a:r>
              <a:rPr lang="en-US" sz="3200" b="1" spc="-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3200" b="1" dirty="0">
                <a:solidFill>
                  <a:srgbClr val="00B0F0"/>
                </a:solidFill>
                <a:latin typeface="Times New Roman"/>
                <a:cs typeface="Times New Roman"/>
              </a:rPr>
              <a:t>routing</a:t>
            </a:r>
            <a:r>
              <a:rPr lang="en-US" sz="3200" b="1" spc="-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3200" b="1" dirty="0">
                <a:solidFill>
                  <a:srgbClr val="00B0F0"/>
                </a:solidFill>
                <a:latin typeface="Times New Roman"/>
                <a:cs typeface="Times New Roman"/>
              </a:rPr>
              <a:t>using</a:t>
            </a:r>
            <a:r>
              <a:rPr lang="en-US" sz="3200" b="1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3200" b="1" dirty="0">
                <a:solidFill>
                  <a:srgbClr val="00B0F0"/>
                </a:solidFill>
                <a:latin typeface="Times New Roman"/>
                <a:cs typeface="Times New Roman"/>
              </a:rPr>
              <a:t>3</a:t>
            </a:r>
            <a:r>
              <a:rPr lang="en-US" sz="3200" b="1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sz="3200" b="1" spc="-10" dirty="0">
                <a:solidFill>
                  <a:srgbClr val="00B0F0"/>
                </a:solidFill>
                <a:latin typeface="Times New Roman"/>
                <a:cs typeface="Times New Roman"/>
              </a:rPr>
              <a:t>routers</a:t>
            </a:r>
            <a:endParaRPr lang="en-US" sz="3200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endParaRPr lang="en-IN" sz="3200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B6901E-A392-4F0C-4894-52EBEB00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58688"/>
            <a:ext cx="9487388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95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7D816-2904-7415-4428-5EF109116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45987"/>
            <a:ext cx="9493738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26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E4A7E-89C3-8D64-7E63-213233136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52337"/>
            <a:ext cx="9500088" cy="53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8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C9F87-1ADC-A364-906C-6E6317C7D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80" y="758688"/>
            <a:ext cx="9506439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52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98BB4-EB36-FE82-60C4-42719A40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0" y="758688"/>
            <a:ext cx="9519139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10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A2B0B-C896-8908-065F-FC18CF97D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61863"/>
            <a:ext cx="9500088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003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E47D3-9A07-6238-2DCD-C7ACB9466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74563"/>
            <a:ext cx="9493738" cy="53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29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CEB8B-5C8F-4C47-FF42-07CA685E9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90439"/>
            <a:ext cx="9474687" cy="5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01955-4493-5687-35DB-7C0A2781A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80" y="758688"/>
            <a:ext cx="9506439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89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0E503-5B0E-A804-BD9A-B7E08FE5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65038"/>
            <a:ext cx="9500088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CCD45-91A7-9E59-F322-71C654B1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1" y="739637"/>
            <a:ext cx="9468337" cy="5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78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5E7D4-2EEB-ED02-9AB3-D5901D42A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55512"/>
            <a:ext cx="9493738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94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749EA-C662-6DB1-13D4-BE09F121D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49162"/>
            <a:ext cx="9500088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20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C815E-8FE8-2547-C308-6CE9C1C1B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5" y="780914"/>
            <a:ext cx="9512789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44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44E02-CB66-65B9-F778-C52A8AC52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58688"/>
            <a:ext cx="9500088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8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4DE0B-639C-CC28-EC5C-42356AAF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81" y="752337"/>
            <a:ext cx="9481037" cy="53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97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C4D39-AF04-CD75-9832-CA22413AA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54" y="755512"/>
            <a:ext cx="9550891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45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7BCAA-B467-2199-A63D-DE80B2691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61863"/>
            <a:ext cx="9474687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77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F47E-D108-5CF3-3871-7708F01B0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1" y="761863"/>
            <a:ext cx="9468337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22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6B414-A876-B620-5D64-5B1205767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58688"/>
            <a:ext cx="9500088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94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40AA1-4B12-CC9A-1326-5425D3FBA00C}"/>
              </a:ext>
            </a:extLst>
          </p:cNvPr>
          <p:cNvSpPr txBox="1"/>
          <p:nvPr/>
        </p:nvSpPr>
        <p:spPr>
          <a:xfrm>
            <a:off x="408994" y="198756"/>
            <a:ext cx="45890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rgbClr val="00B0F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2.</a:t>
            </a:r>
            <a:r>
              <a:rPr lang="en-US" sz="3600" b="1" u="sng" spc="-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IN" sz="3600" u="sng" dirty="0">
                <a:solidFill>
                  <a:srgbClr val="00B0F0"/>
                </a:solidFill>
                <a:latin typeface="Times New Roman"/>
                <a:cs typeface="Times New Roman"/>
              </a:rPr>
              <a:t>OSPF</a:t>
            </a:r>
            <a:r>
              <a:rPr lang="en-IN" sz="3600" u="sng" spc="-2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IN" sz="3600" u="sng" dirty="0">
                <a:solidFill>
                  <a:srgbClr val="00B0F0"/>
                </a:solidFill>
                <a:latin typeface="Times New Roman"/>
                <a:cs typeface="Times New Roman"/>
              </a:rPr>
              <a:t>using</a:t>
            </a:r>
            <a:r>
              <a:rPr lang="en-IN" sz="3600" u="sng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IN" sz="3600" u="sng" dirty="0">
                <a:solidFill>
                  <a:srgbClr val="00B0F0"/>
                </a:solidFill>
                <a:latin typeface="Times New Roman"/>
                <a:cs typeface="Times New Roman"/>
              </a:rPr>
              <a:t>3</a:t>
            </a:r>
            <a:r>
              <a:rPr lang="en-IN" sz="3600" u="sng" spc="-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IN" sz="3600" u="sng" spc="-10" dirty="0">
                <a:solidFill>
                  <a:srgbClr val="00B0F0"/>
                </a:solidFill>
                <a:latin typeface="Times New Roman"/>
                <a:cs typeface="Times New Roman"/>
              </a:rPr>
              <a:t>routers</a:t>
            </a:r>
            <a:endParaRPr lang="en-US" sz="3600" u="sng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endParaRPr lang="en-IN" sz="3200" u="sng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DD886-A14E-345A-474B-827D74488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31" y="870942"/>
            <a:ext cx="9468337" cy="53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C395B-6EA4-A45D-C064-D006122C3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72" y="663438"/>
            <a:ext cx="9487388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79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41E05-9D1D-843E-54A5-FB1ED1DA8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55512"/>
            <a:ext cx="9474687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68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EB771-B52E-BFCD-69E7-F5C65168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58688"/>
            <a:ext cx="9487388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53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1E349-7490-B2F2-B377-DD99149E5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55512"/>
            <a:ext cx="9493738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81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6EAE8-5BFD-97A7-460B-F8ADA1B78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68213"/>
            <a:ext cx="9474687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098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09328-AEEE-BDF4-013A-7C4667045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82" y="777738"/>
            <a:ext cx="9455636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429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20758-2933-7CC0-FCD8-0CF595EA9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80914"/>
            <a:ext cx="9474687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49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4FAD5-22DF-B745-2262-0F72CB59D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80" y="749162"/>
            <a:ext cx="9506439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818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5CA8C-8F92-438F-B735-77A20F4DC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80" y="761863"/>
            <a:ext cx="9506439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13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2DA3B-5E67-CA5E-0EDD-465917DD6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761863"/>
            <a:ext cx="9525490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18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58F9D-D465-ABEB-92AC-9FEE0519D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65038"/>
            <a:ext cx="9493738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0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89AB2-5BB4-E2C1-1C6C-5D950E9D8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49162"/>
            <a:ext cx="9474687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653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11AC-0C00-B913-71EA-5B30FEDBB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1" y="777738"/>
            <a:ext cx="946833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89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6AC3-D42F-A50B-160D-656B761B8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5" y="755512"/>
            <a:ext cx="9512789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950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11D8E-39C9-23B0-B3E4-74557544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45987"/>
            <a:ext cx="9500088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36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776FF-D586-238E-FBB8-C92C0215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81" y="749162"/>
            <a:ext cx="9481037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180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FF0FE-6C61-FB00-71C5-D4F4EE56C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80" y="765038"/>
            <a:ext cx="9506439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95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1409A-1AD3-4516-30C6-F8FFDDBD4FDC}"/>
              </a:ext>
            </a:extLst>
          </p:cNvPr>
          <p:cNvSpPr txBox="1"/>
          <p:nvPr/>
        </p:nvSpPr>
        <p:spPr>
          <a:xfrm>
            <a:off x="4260850" y="88900"/>
            <a:ext cx="3670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spc="-35" dirty="0">
                <a:solidFill>
                  <a:srgbClr val="00B0F0"/>
                </a:solidFill>
              </a:rPr>
              <a:t>Project-</a:t>
            </a:r>
            <a:r>
              <a:rPr lang="en-IN" sz="6000" b="1" u="sng" spc="-50" dirty="0">
                <a:solidFill>
                  <a:srgbClr val="00B0F0"/>
                </a:solidFill>
              </a:rPr>
              <a:t>1</a:t>
            </a:r>
            <a:endParaRPr lang="en-IN" sz="6000" b="1" u="sng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57896-1205-00C4-4F71-9D3DDAA2A1EF}"/>
              </a:ext>
            </a:extLst>
          </p:cNvPr>
          <p:cNvSpPr txBox="1"/>
          <p:nvPr/>
        </p:nvSpPr>
        <p:spPr>
          <a:xfrm>
            <a:off x="431513" y="939463"/>
            <a:ext cx="11568360" cy="864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lang="en-US" sz="1800" b="1" spc="-10" dirty="0">
                <a:solidFill>
                  <a:srgbClr val="C00000"/>
                </a:solidFill>
                <a:latin typeface="Calibri"/>
                <a:cs typeface="Calibri"/>
              </a:rPr>
              <a:t>Create</a:t>
            </a:r>
            <a:r>
              <a:rPr lang="en-US" sz="1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1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domain</a:t>
            </a:r>
            <a:r>
              <a:rPr lang="en-US" sz="1800" b="1" spc="-10" dirty="0">
                <a:solidFill>
                  <a:srgbClr val="C00000"/>
                </a:solidFill>
                <a:latin typeface="Calibri"/>
                <a:cs typeface="Calibri"/>
              </a:rPr>
              <a:t> controller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using</a:t>
            </a:r>
            <a:r>
              <a:rPr lang="en-US" sz="1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domain</a:t>
            </a:r>
            <a:r>
              <a:rPr lang="en-US" sz="1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name</a:t>
            </a:r>
            <a:r>
              <a:rPr lang="en-US" sz="1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as</a:t>
            </a:r>
            <a:r>
              <a:rPr lang="en-US" sz="1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C00000"/>
                </a:solidFill>
                <a:latin typeface="Calibri"/>
                <a:cs typeface="Calibri"/>
              </a:rPr>
              <a:t>&lt;your-name&gt;.training</a:t>
            </a:r>
            <a:r>
              <a:rPr lang="en-US" sz="18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lang="en-US" sz="1800" b="1" spc="-10" dirty="0">
                <a:solidFill>
                  <a:srgbClr val="C00000"/>
                </a:solidFill>
                <a:latin typeface="Calibri"/>
                <a:cs typeface="Calibri"/>
              </a:rPr>
              <a:t> create</a:t>
            </a:r>
            <a:r>
              <a:rPr lang="en-US" sz="1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1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shared</a:t>
            </a:r>
            <a:r>
              <a:rPr lang="en-US" sz="18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NFS</a:t>
            </a:r>
            <a:r>
              <a:rPr lang="en-US" sz="1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C00000"/>
                </a:solidFill>
                <a:latin typeface="Calibri"/>
                <a:cs typeface="Calibri"/>
              </a:rPr>
              <a:t>folder</a:t>
            </a:r>
            <a:endParaRPr lang="en-US" sz="18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12700" marR="5080">
              <a:lnSpc>
                <a:spcPts val="1580"/>
              </a:lnSpc>
              <a:spcBef>
                <a:spcPts val="70"/>
              </a:spcBef>
            </a:pPr>
            <a:r>
              <a:rPr lang="en-US" sz="1800" b="1" spc="-10" dirty="0">
                <a:solidFill>
                  <a:srgbClr val="C00000"/>
                </a:solidFill>
                <a:latin typeface="Calibri"/>
                <a:cs typeface="Calibri"/>
              </a:rPr>
              <a:t>(c:\sharables)</a:t>
            </a:r>
            <a:r>
              <a:rPr lang="en-US" sz="1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r>
              <a:rPr lang="en-US" sz="1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domain</a:t>
            </a:r>
            <a:r>
              <a:rPr lang="en-US" sz="1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C00000"/>
                </a:solidFill>
                <a:latin typeface="Calibri"/>
                <a:cs typeface="Calibri"/>
              </a:rPr>
              <a:t>controller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machine</a:t>
            </a:r>
            <a:r>
              <a:rPr lang="en-US" sz="18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with</a:t>
            </a:r>
            <a:r>
              <a:rPr lang="en-US" sz="18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C00000"/>
                </a:solidFill>
                <a:latin typeface="Calibri"/>
                <a:cs typeface="Calibri"/>
              </a:rPr>
              <a:t>read-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only</a:t>
            </a:r>
            <a:r>
              <a:rPr lang="en-US" sz="18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permissions</a:t>
            </a:r>
            <a:r>
              <a:rPr lang="en-US" sz="18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lang="en-US" sz="1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access</a:t>
            </a:r>
            <a:r>
              <a:rPr lang="en-US" sz="18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this</a:t>
            </a:r>
            <a:r>
              <a:rPr lang="en-US" sz="1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folder</a:t>
            </a:r>
            <a:r>
              <a:rPr lang="en-US" sz="1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r>
              <a:rPr lang="en-US" sz="1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lang="en-US" sz="1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800" b="1" spc="-10" dirty="0">
                <a:solidFill>
                  <a:srgbClr val="C00000"/>
                </a:solidFill>
                <a:latin typeface="Calibri"/>
                <a:cs typeface="Calibri"/>
              </a:rPr>
              <a:t>member machine.</a:t>
            </a:r>
            <a:endParaRPr lang="en-US" sz="1800" dirty="0">
              <a:solidFill>
                <a:srgbClr val="C00000"/>
              </a:solidFill>
              <a:latin typeface="Calibri"/>
              <a:cs typeface="Calibri"/>
            </a:endParaRPr>
          </a:p>
          <a:p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CE459-890B-D2FB-AD1F-3620EAFE7CA1}"/>
              </a:ext>
            </a:extLst>
          </p:cNvPr>
          <p:cNvSpPr txBox="1"/>
          <p:nvPr/>
        </p:nvSpPr>
        <p:spPr>
          <a:xfrm>
            <a:off x="4424757" y="1565385"/>
            <a:ext cx="23304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spc="-20" dirty="0">
                <a:highlight>
                  <a:srgbClr val="FFFF00"/>
                </a:highlight>
                <a:latin typeface="Times New Roman"/>
                <a:cs typeface="Times New Roman"/>
              </a:rPr>
              <a:t>CONTENT</a:t>
            </a:r>
            <a:endParaRPr lang="en-IN" sz="1800" dirty="0">
              <a:highlight>
                <a:srgbClr val="FFFF00"/>
              </a:highlight>
              <a:latin typeface="Times New Roman"/>
              <a:cs typeface="Times New Roman"/>
            </a:endParaRPr>
          </a:p>
          <a:p>
            <a:endParaRPr lang="en-IN" dirty="0"/>
          </a:p>
        </p:txBody>
      </p:sp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5F8F0C9E-796C-D595-6A6C-2BFE6546E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95343"/>
              </p:ext>
            </p:extLst>
          </p:nvPr>
        </p:nvGraphicFramePr>
        <p:xfrm>
          <a:off x="663574" y="2120900"/>
          <a:ext cx="11134725" cy="4076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1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3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622">
                <a:tc>
                  <a:txBody>
                    <a:bodyPr/>
                    <a:lstStyle/>
                    <a:p>
                      <a:pPr marL="68580">
                        <a:lnSpc>
                          <a:spcPts val="1889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4"/>
                      </a:solidFill>
                      <a:prstDash val="solid"/>
                    </a:lnL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ts val="1889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Function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5B9BD4"/>
                      </a:solidFill>
                      <a:prstDash val="solid"/>
                    </a:lnR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4457">
                <a:tc>
                  <a:txBody>
                    <a:bodyPr/>
                    <a:lstStyle/>
                    <a:p>
                      <a:pPr marL="68580" marR="189230">
                        <a:lnSpc>
                          <a:spcPts val="1490"/>
                        </a:lnSpc>
                        <a:spcBef>
                          <a:spcPts val="14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windows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server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2016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domain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controller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6350">
                      <a:solidFill>
                        <a:srgbClr val="9CC2E4"/>
                      </a:solidFill>
                      <a:prstDash val="solid"/>
                    </a:lnL>
                    <a:lnR w="6350">
                      <a:solidFill>
                        <a:srgbClr val="9CC2E4"/>
                      </a:solidFill>
                      <a:prstDash val="solid"/>
                    </a:lnR>
                    <a:lnB w="6350">
                      <a:solidFill>
                        <a:srgbClr val="9CC2E4"/>
                      </a:solidFill>
                      <a:prstDash val="soli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151765" indent="-81915">
                        <a:lnSpc>
                          <a:spcPts val="1380"/>
                        </a:lnSpc>
                        <a:buChar char="-"/>
                        <a:tabLst>
                          <a:tab pos="151765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Install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windows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server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2016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custom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LAN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Segment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names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“Wipro-network”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151765" indent="-81915">
                        <a:lnSpc>
                          <a:spcPct val="100000"/>
                        </a:lnSpc>
                        <a:spcBef>
                          <a:spcPts val="25"/>
                        </a:spcBef>
                        <a:buFont typeface="Calibri"/>
                        <a:buChar char="-"/>
                        <a:tabLst>
                          <a:tab pos="151765" algn="l"/>
                        </a:tabLst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Post-installation</a:t>
                      </a:r>
                      <a:r>
                        <a:rPr sz="14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configuration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850" marR="81915" indent="114935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Calibri"/>
                        <a:buChar char="-"/>
                        <a:tabLst>
                          <a:tab pos="184785" algn="l"/>
                        </a:tabLst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Install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required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role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promote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server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domain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controller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(ADDS,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Server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NFS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client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NFS)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57480" indent="-87630">
                        <a:lnSpc>
                          <a:spcPts val="1350"/>
                        </a:lnSpc>
                        <a:buChar char="-"/>
                        <a:tabLst>
                          <a:tab pos="157480" algn="l"/>
                        </a:tabLst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create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group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“dcadmins”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57480" indent="-87630">
                        <a:lnSpc>
                          <a:spcPts val="1410"/>
                        </a:lnSpc>
                        <a:buChar char="-"/>
                        <a:tabLst>
                          <a:tab pos="157480" algn="l"/>
                        </a:tabLst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add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users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‘domain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admins’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permissions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9CC2E4"/>
                      </a:solidFill>
                      <a:prstDash val="solid"/>
                    </a:lnL>
                    <a:lnR w="6350">
                      <a:solidFill>
                        <a:srgbClr val="9CC2E4"/>
                      </a:solidFill>
                      <a:prstDash val="solid"/>
                    </a:lnR>
                    <a:lnB w="6350">
                      <a:solidFill>
                        <a:srgbClr val="9CC2E4"/>
                      </a:solidFill>
                      <a:prstDash val="soli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1043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Install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another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 marR="142240">
                        <a:lnSpc>
                          <a:spcPts val="1380"/>
                        </a:lnSpc>
                        <a:spcBef>
                          <a:spcPts val="12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windows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server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2016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(as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GUI)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name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345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“Member01”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9CC2E4"/>
                      </a:solidFill>
                      <a:prstDash val="solid"/>
                    </a:lnL>
                    <a:lnR w="6350">
                      <a:solidFill>
                        <a:srgbClr val="9CC2E4"/>
                      </a:solidFill>
                      <a:prstDash val="solid"/>
                    </a:lnR>
                    <a:lnT w="6350">
                      <a:solidFill>
                        <a:srgbClr val="9CC2E4"/>
                      </a:solidFill>
                      <a:prstDash val="solid"/>
                    </a:lnT>
                    <a:lnB w="6350">
                      <a:solidFill>
                        <a:srgbClr val="9CC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07950">
                        <a:lnSpc>
                          <a:spcPts val="1870"/>
                        </a:lnSpc>
                        <a:buSzPct val="133333"/>
                        <a:buFont typeface="Calibri"/>
                        <a:buChar char="-"/>
                        <a:tabLst>
                          <a:tab pos="177800" algn="l"/>
                        </a:tabLst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Install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another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windows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server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2016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(as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GUI)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“Member01”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212725" indent="-142875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33333"/>
                        <a:buFont typeface="Calibri"/>
                        <a:buChar char="-"/>
                        <a:tabLst>
                          <a:tab pos="212725" algn="l"/>
                        </a:tabLst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Post-installation</a:t>
                      </a:r>
                      <a:r>
                        <a:rPr sz="14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configuration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77800" indent="-10795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33333"/>
                        <a:buFont typeface="Calibri"/>
                        <a:buChar char="-"/>
                        <a:tabLst>
                          <a:tab pos="17780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Domain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join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51765" indent="-81915">
                        <a:lnSpc>
                          <a:spcPct val="100000"/>
                        </a:lnSpc>
                        <a:spcBef>
                          <a:spcPts val="55"/>
                        </a:spcBef>
                        <a:buChar char="-"/>
                        <a:tabLst>
                          <a:tab pos="151765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Login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“dcadmins”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members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9CC2E4"/>
                      </a:solidFill>
                      <a:prstDash val="solid"/>
                    </a:lnL>
                    <a:lnR w="6350">
                      <a:solidFill>
                        <a:srgbClr val="9CC2E4"/>
                      </a:solidFill>
                      <a:prstDash val="solid"/>
                    </a:lnR>
                    <a:lnT w="6350">
                      <a:solidFill>
                        <a:srgbClr val="9CC2E4"/>
                      </a:solidFill>
                      <a:prstDash val="solid"/>
                    </a:lnT>
                    <a:lnB w="6350">
                      <a:solidFill>
                        <a:srgbClr val="9CC2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577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NFS</a:t>
                      </a:r>
                      <a:r>
                        <a:rPr sz="11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sharing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9CC2E4"/>
                      </a:solidFill>
                      <a:prstDash val="solid"/>
                    </a:lnL>
                    <a:lnR w="6350">
                      <a:solidFill>
                        <a:srgbClr val="9CC2E4"/>
                      </a:solidFill>
                      <a:prstDash val="solid"/>
                    </a:lnR>
                    <a:lnT w="6350">
                      <a:solidFill>
                        <a:srgbClr val="9CC2E4"/>
                      </a:solidFill>
                      <a:prstDash val="solid"/>
                    </a:lnT>
                    <a:lnB w="6350">
                      <a:solidFill>
                        <a:srgbClr val="9CC2E4"/>
                      </a:solidFill>
                      <a:prstDash val="soli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07950">
                        <a:lnSpc>
                          <a:spcPts val="1870"/>
                        </a:lnSpc>
                        <a:buSzPct val="133333"/>
                        <a:buFont typeface="Calibri"/>
                        <a:buChar char="-"/>
                        <a:tabLst>
                          <a:tab pos="177800" algn="l"/>
                        </a:tabLst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Create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new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directory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“c:\sharable”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domain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controller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57480" indent="-87630">
                        <a:lnSpc>
                          <a:spcPts val="1420"/>
                        </a:lnSpc>
                        <a:spcBef>
                          <a:spcPts val="25"/>
                        </a:spcBef>
                        <a:buFont typeface="Times New Roman"/>
                        <a:buChar char="-"/>
                        <a:tabLst>
                          <a:tab pos="157480" algn="l"/>
                        </a:tabLst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give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read-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only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permission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87325" indent="-117475">
                        <a:lnSpc>
                          <a:spcPts val="1420"/>
                        </a:lnSpc>
                        <a:buChar char="-"/>
                        <a:tabLst>
                          <a:tab pos="187325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share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through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map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network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device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using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\\IP\folder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domain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name:\folder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151765" indent="-81915">
                        <a:lnSpc>
                          <a:spcPct val="100000"/>
                        </a:lnSpc>
                        <a:spcBef>
                          <a:spcPts val="25"/>
                        </a:spcBef>
                        <a:buChar char="-"/>
                        <a:tabLst>
                          <a:tab pos="151765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now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access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member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machine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9CC2E4"/>
                      </a:solidFill>
                      <a:prstDash val="solid"/>
                    </a:lnL>
                    <a:lnR w="6350">
                      <a:solidFill>
                        <a:srgbClr val="9CC2E4"/>
                      </a:solidFill>
                      <a:prstDash val="solid"/>
                    </a:lnR>
                    <a:lnT w="6350">
                      <a:solidFill>
                        <a:srgbClr val="9CC2E4"/>
                      </a:solidFill>
                      <a:prstDash val="solid"/>
                    </a:lnT>
                    <a:lnB w="6350">
                      <a:solidFill>
                        <a:srgbClr val="9CC2E4"/>
                      </a:solidFill>
                      <a:prstDash val="soli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0882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B9D46-ADC9-17CE-55D3-C1C313312B73}"/>
              </a:ext>
            </a:extLst>
          </p:cNvPr>
          <p:cNvSpPr txBox="1"/>
          <p:nvPr/>
        </p:nvSpPr>
        <p:spPr>
          <a:xfrm>
            <a:off x="317500" y="342900"/>
            <a:ext cx="117650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Calibri"/>
                <a:cs typeface="Calibri"/>
              </a:rPr>
              <a:t>1.</a:t>
            </a:r>
            <a:r>
              <a:rPr lang="en-US" sz="36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0070C0"/>
                </a:solidFill>
                <a:latin typeface="Calibri"/>
                <a:cs typeface="Calibri"/>
              </a:rPr>
              <a:t>Install</a:t>
            </a:r>
            <a:r>
              <a:rPr lang="en-US" sz="28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alibri"/>
                <a:cs typeface="Calibri"/>
              </a:rPr>
              <a:t>Windows Server</a:t>
            </a:r>
            <a:r>
              <a:rPr lang="en-US" sz="28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alibri"/>
                <a:cs typeface="Calibri"/>
              </a:rPr>
              <a:t>2016</a:t>
            </a:r>
            <a:r>
              <a:rPr lang="en-US" sz="28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with</a:t>
            </a:r>
            <a:r>
              <a:rPr lang="en-US" sz="24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lang="en-US" sz="24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custom</a:t>
            </a:r>
            <a:r>
              <a:rPr lang="en-US" sz="24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LAN</a:t>
            </a:r>
            <a:r>
              <a:rPr lang="en-US" sz="24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Segment</a:t>
            </a:r>
            <a:r>
              <a:rPr lang="en-US" sz="24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names</a:t>
            </a:r>
            <a:r>
              <a:rPr lang="en-US" sz="24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as</a:t>
            </a:r>
            <a:r>
              <a:rPr lang="en-US" sz="24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70C0"/>
                </a:solidFill>
                <a:latin typeface="Calibri"/>
                <a:cs typeface="Calibri"/>
              </a:rPr>
              <a:t>“Wipro-network”</a:t>
            </a:r>
            <a:endParaRPr lang="en-US" sz="2400" dirty="0">
              <a:solidFill>
                <a:srgbClr val="0070C0"/>
              </a:solidFill>
              <a:latin typeface="Calibri"/>
              <a:cs typeface="Calibri"/>
            </a:endParaRPr>
          </a:p>
          <a:p>
            <a:endParaRPr lang="en-IN" sz="2400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0F6200-1A31-B2CE-35D2-11A972C4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23" y="978260"/>
            <a:ext cx="9481037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769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EC49C-5031-ECC1-1617-630A61D6A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55512"/>
            <a:ext cx="9493738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5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BCA5F-043C-056E-BA27-0EFBE588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45987"/>
            <a:ext cx="9487388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859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B334C-F1C6-FD38-5F61-8045E0396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49162"/>
            <a:ext cx="9487388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5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57285-35EA-A27D-6175-574A21FDB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56" y="761863"/>
            <a:ext cx="9474687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696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6604A-7F16-77E8-5227-E443D3CED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65038"/>
            <a:ext cx="9487388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71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5A978-5A58-0363-A765-D513F7BB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765038"/>
            <a:ext cx="9493738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51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31BC5-1FED-2D46-18BC-234816CC5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80" y="739637"/>
            <a:ext cx="9531840" cy="5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421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D5036-86CD-22D5-E661-EF9214D6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77738"/>
            <a:ext cx="948738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452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BE8FB-B61D-D454-A5DF-41E10FFDE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07" y="755512"/>
            <a:ext cx="9436585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318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04F34-BFC9-7957-8667-D25AB1C5B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1" y="847592"/>
            <a:ext cx="9493738" cy="51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06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1B79-3A25-DB51-8122-D90C7C47E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768213"/>
            <a:ext cx="9487388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197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9370B-E572-487C-F978-E25096319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49162"/>
            <a:ext cx="9500088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02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B4BB4-0E88-31D2-27F1-6816C1DC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6" y="774563"/>
            <a:ext cx="9500088" cy="53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84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F9B22-11A8-6E86-92CF-80CCCACCD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27" y="784089"/>
            <a:ext cx="9646146" cy="52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4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2225</Words>
  <Application>Microsoft Office PowerPoint</Application>
  <PresentationFormat>Widescreen</PresentationFormat>
  <Paragraphs>490</Paragraphs>
  <Slides>181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181</vt:i4>
      </vt:variant>
    </vt:vector>
  </HeadingPairs>
  <TitlesOfParts>
    <vt:vector size="191" baseType="lpstr">
      <vt:lpstr>Aptos</vt:lpstr>
      <vt:lpstr>Aptos Display</vt:lpstr>
      <vt:lpstr>Arial</vt:lpstr>
      <vt:lpstr>Calibri</vt:lpstr>
      <vt:lpstr>HK Grotesk</vt:lpstr>
      <vt:lpstr>HK Grotesk Bold</vt:lpstr>
      <vt:lpstr>HK Grotesk Light</vt:lpstr>
      <vt:lpstr>HK Grotesk Light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Biswajit Mishra</cp:lastModifiedBy>
  <cp:revision>3</cp:revision>
  <dcterms:created xsi:type="dcterms:W3CDTF">2024-05-04T13:11:57Z</dcterms:created>
  <dcterms:modified xsi:type="dcterms:W3CDTF">2024-05-05T16:33:34Z</dcterms:modified>
</cp:coreProperties>
</file>